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308" r:id="rId3"/>
    <p:sldId id="309" r:id="rId4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menti" id="{5D03B02E-FACA-8A47-85CD-F63FD89483BF}">
          <p14:sldIdLst>
            <p14:sldId id="263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āris Klindžāns" initials="MK" lastIdx="1" clrIdx="0">
    <p:extLst>
      <p:ext uri="{19B8F6BF-5375-455C-9EA6-DF929625EA0E}">
        <p15:presenceInfo xmlns:p15="http://schemas.microsoft.com/office/powerpoint/2012/main" userId="S::Maris.Klindzans@lrvk.gov.lv::4ad6c308-219a-422a-b784-75134da80adb" providerId="AD"/>
      </p:ext>
    </p:extLst>
  </p:cmAuthor>
  <p:cmAuthor id="2" name="Silvija Nora Kalniņš" initials="SNK" lastIdx="4" clrIdx="1">
    <p:extLst>
      <p:ext uri="{19B8F6BF-5375-455C-9EA6-DF929625EA0E}">
        <p15:presenceInfo xmlns:p15="http://schemas.microsoft.com/office/powerpoint/2012/main" userId="S::Silvija.Kalnins@lrvk.gov.lv::dd0cc71c-19d4-4ee7-b163-dafd8bfee4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A72"/>
    <a:srgbClr val="F9C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3901" autoAdjust="0"/>
  </p:normalViewPr>
  <p:slideViewPr>
    <p:cSldViewPr snapToGrid="0" snapToObjects="1">
      <p:cViewPr varScale="1">
        <p:scale>
          <a:sx n="53" d="100"/>
          <a:sy n="53" d="100"/>
        </p:scale>
        <p:origin x="16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1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325FE-2AFA-4E84-8DE7-690E144F79F5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7BADE-3DD9-4260-9E28-2A728647C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7BADE-3DD9-4260-9E28-2A728647CE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2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2270C7-CEA8-3144-B310-B6FFD2C32C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0381" y="377031"/>
            <a:ext cx="11171237" cy="6103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F</a:t>
            </a:r>
            <a:r>
              <a:rPr lang="en-LV" dirty="0"/>
              <a:t>otogrāfija pirmajam / pēdējam slaidam</a:t>
            </a:r>
          </a:p>
        </p:txBody>
      </p:sp>
    </p:spTree>
    <p:extLst>
      <p:ext uri="{BB962C8B-B14F-4D97-AF65-F5344CB8AC3E}">
        <p14:creationId xmlns:p14="http://schemas.microsoft.com/office/powerpoint/2010/main" val="39271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bez logo: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20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41C0968-0809-9E44-88B9-B7EBBCB3656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44650" y="1048164"/>
            <a:ext cx="8902700" cy="478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/>
              <a:t>Lai pievienotu diagrammu, noklikšķiniet uz ikonas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1010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ar logo: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0A690-9A06-0B47-8100-395026168A3B}"/>
              </a:ext>
            </a:extLst>
          </p:cNvPr>
          <p:cNvSpPr/>
          <p:nvPr userDrawn="1"/>
        </p:nvSpPr>
        <p:spPr>
          <a:xfrm>
            <a:off x="676406" y="1"/>
            <a:ext cx="916088" cy="883577"/>
          </a:xfrm>
          <a:prstGeom prst="rect">
            <a:avLst/>
          </a:prstGeom>
          <a:solidFill>
            <a:srgbClr val="204B7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B56339-EA8A-FE42-B8C2-83CF5088A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526" y="112735"/>
            <a:ext cx="712953" cy="654989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41C0968-0809-9E44-88B9-B7EBBCB3656E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644650" y="1048164"/>
            <a:ext cx="8902700" cy="478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LV" dirty="0"/>
              <a:t>Grafika</a:t>
            </a:r>
          </a:p>
        </p:txBody>
      </p:sp>
    </p:spTree>
    <p:extLst>
      <p:ext uri="{BB962C8B-B14F-4D97-AF65-F5344CB8AC3E}">
        <p14:creationId xmlns:p14="http://schemas.microsoft.com/office/powerpoint/2010/main" val="181416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bez logo: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41C0968-0809-9E44-88B9-B7EBBCB3656E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644650" y="1048164"/>
            <a:ext cx="8902700" cy="478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LV" dirty="0"/>
              <a:t>Grafika</a:t>
            </a:r>
          </a:p>
        </p:txBody>
      </p:sp>
    </p:spTree>
    <p:extLst>
      <p:ext uri="{BB962C8B-B14F-4D97-AF65-F5344CB8AC3E}">
        <p14:creationId xmlns:p14="http://schemas.microsoft.com/office/powerpoint/2010/main" val="321731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ltai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86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: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20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2912" y="1301750"/>
            <a:ext cx="8766175" cy="425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Starpslaida virsrkasts</a:t>
            </a:r>
          </a:p>
        </p:txBody>
      </p:sp>
      <p:sp>
        <p:nvSpPr>
          <p:cNvPr id="16" name="Diagonal Stripe 15">
            <a:extLst>
              <a:ext uri="{FF2B5EF4-FFF2-40B4-BE49-F238E27FC236}">
                <a16:creationId xmlns:a16="http://schemas.microsoft.com/office/drawing/2014/main" id="{FEC0C5C6-5EC3-A04F-8F55-F84FA5F0C459}"/>
              </a:ext>
            </a:extLst>
          </p:cNvPr>
          <p:cNvSpPr/>
          <p:nvPr userDrawn="1"/>
        </p:nvSpPr>
        <p:spPr>
          <a:xfrm>
            <a:off x="494675" y="374754"/>
            <a:ext cx="3312827" cy="4467069"/>
          </a:xfrm>
          <a:prstGeom prst="diagStripe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: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2912" y="1301750"/>
            <a:ext cx="8766175" cy="425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Starpslaida virsrkasts</a:t>
            </a:r>
          </a:p>
        </p:txBody>
      </p:sp>
      <p:sp>
        <p:nvSpPr>
          <p:cNvPr id="5" name="Diagonal Stripe 4">
            <a:extLst>
              <a:ext uri="{FF2B5EF4-FFF2-40B4-BE49-F238E27FC236}">
                <a16:creationId xmlns:a16="http://schemas.microsoft.com/office/drawing/2014/main" id="{E634ADEE-F732-8C4B-93ED-9E2FC7D6FCA3}"/>
              </a:ext>
            </a:extLst>
          </p:cNvPr>
          <p:cNvSpPr/>
          <p:nvPr userDrawn="1"/>
        </p:nvSpPr>
        <p:spPr>
          <a:xfrm>
            <a:off x="494675" y="374754"/>
            <a:ext cx="3312827" cy="4467069"/>
          </a:xfrm>
          <a:prstGeom prst="diagStrip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2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 ar logo: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20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9238" y="1634849"/>
            <a:ext cx="7033523" cy="3588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Šeit paredzēta vieta tekstam. Parasti tie ir divi, trīs teikumi, kas pasaka galveno domu. Varbūt tas ir kāds citāts vai noteikuma/likuma pants. Šī ir versija ar logotipu.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0A690-9A06-0B47-8100-395026168A3B}"/>
              </a:ext>
            </a:extLst>
          </p:cNvPr>
          <p:cNvSpPr/>
          <p:nvPr userDrawn="1"/>
        </p:nvSpPr>
        <p:spPr>
          <a:xfrm>
            <a:off x="676406" y="1"/>
            <a:ext cx="916088" cy="883577"/>
          </a:xfrm>
          <a:prstGeom prst="rect">
            <a:avLst/>
          </a:prstGeom>
          <a:solidFill>
            <a:srgbClr val="204B7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B56339-EA8A-FE42-B8C2-83CF5088A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526" y="112735"/>
            <a:ext cx="712953" cy="6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8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 bez logo: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20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9238" y="1634849"/>
            <a:ext cx="7033523" cy="3588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Šeit paredzēta vieta tekstam. Parasti tie ir divi, trīs teikumi, kas pasaka galveno domu. Varbūt tas ir kāds citāts vai noteikuma/likuma pants. Šī ir versija bez logotipa.</a:t>
            </a:r>
          </a:p>
        </p:txBody>
      </p:sp>
    </p:spTree>
    <p:extLst>
      <p:ext uri="{BB962C8B-B14F-4D97-AF65-F5344CB8AC3E}">
        <p14:creationId xmlns:p14="http://schemas.microsoft.com/office/powerpoint/2010/main" val="421524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 ar logo: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9238" y="1634849"/>
            <a:ext cx="7033523" cy="3588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Šeit paredzēta vieta tekstam. Parasti tie ir divi, trīs teikumi, kas pasaka galveno domu. Varbūt tas ir kāds citāts vai noteikuma/likuma pants. Šī ir versija ar logotipu.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0A690-9A06-0B47-8100-395026168A3B}"/>
              </a:ext>
            </a:extLst>
          </p:cNvPr>
          <p:cNvSpPr/>
          <p:nvPr userDrawn="1"/>
        </p:nvSpPr>
        <p:spPr>
          <a:xfrm>
            <a:off x="676406" y="1"/>
            <a:ext cx="916088" cy="883577"/>
          </a:xfrm>
          <a:prstGeom prst="rect">
            <a:avLst/>
          </a:prstGeom>
          <a:solidFill>
            <a:srgbClr val="204B7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B56339-EA8A-FE42-B8C2-83CF5088A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526" y="112735"/>
            <a:ext cx="712953" cy="6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 bez logo: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F9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7E31E-2A0A-184D-B5D7-84025E37E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9238" y="1634849"/>
            <a:ext cx="7033523" cy="3588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204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LV" dirty="0"/>
              <a:t>Šeit paredzēta vieta tekstam. Parasti tie ir divi, trīs teikumi, kas pasaka galveno domu. Varbūt tas ir kāds citāts vai noteikuma/likuma pants. Šī ir versija bez logotipa.</a:t>
            </a:r>
          </a:p>
        </p:txBody>
      </p:sp>
    </p:spTree>
    <p:extLst>
      <p:ext uri="{BB962C8B-B14F-4D97-AF65-F5344CB8AC3E}">
        <p14:creationId xmlns:p14="http://schemas.microsoft.com/office/powerpoint/2010/main" val="417890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ar logo: Tum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CBE1CE8-19E6-514E-A27A-C0CE28765869}"/>
              </a:ext>
            </a:extLst>
          </p:cNvPr>
          <p:cNvSpPr/>
          <p:nvPr userDrawn="1"/>
        </p:nvSpPr>
        <p:spPr>
          <a:xfrm>
            <a:off x="503583" y="384313"/>
            <a:ext cx="11184834" cy="6109252"/>
          </a:xfrm>
          <a:prstGeom prst="rect">
            <a:avLst/>
          </a:prstGeom>
          <a:solidFill>
            <a:srgbClr val="204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0A690-9A06-0B47-8100-395026168A3B}"/>
              </a:ext>
            </a:extLst>
          </p:cNvPr>
          <p:cNvSpPr/>
          <p:nvPr userDrawn="1"/>
        </p:nvSpPr>
        <p:spPr>
          <a:xfrm>
            <a:off x="676406" y="1"/>
            <a:ext cx="916088" cy="883577"/>
          </a:xfrm>
          <a:prstGeom prst="rect">
            <a:avLst/>
          </a:prstGeom>
          <a:solidFill>
            <a:srgbClr val="204B7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B56339-EA8A-FE42-B8C2-83CF5088A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526" y="112735"/>
            <a:ext cx="712953" cy="654989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41C0968-0809-9E44-88B9-B7EBBCB3656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44650" y="1048164"/>
            <a:ext cx="8902700" cy="478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/>
              <a:t>Lai pievienotu diagrammu, noklikšķiniet uz ikonas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33468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3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6" r:id="rId2"/>
    <p:sldLayoutId id="2147483661" r:id="rId3"/>
    <p:sldLayoutId id="2147483673" r:id="rId4"/>
    <p:sldLayoutId id="2147483685" r:id="rId5"/>
    <p:sldLayoutId id="2147483740" r:id="rId6"/>
    <p:sldLayoutId id="2147483697" r:id="rId7"/>
    <p:sldLayoutId id="2147483752" r:id="rId8"/>
    <p:sldLayoutId id="2147483764" r:id="rId9"/>
    <p:sldLayoutId id="2147483788" r:id="rId10"/>
    <p:sldLayoutId id="2147483776" r:id="rId11"/>
    <p:sldLayoutId id="21474837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CD1B5F2-36A6-A34E-BC82-96B052152467}"/>
              </a:ext>
            </a:extLst>
          </p:cNvPr>
          <p:cNvGrpSpPr/>
          <p:nvPr/>
        </p:nvGrpSpPr>
        <p:grpSpPr>
          <a:xfrm>
            <a:off x="0" y="465544"/>
            <a:ext cx="8995322" cy="3881544"/>
            <a:chOff x="2693096" y="1488228"/>
            <a:chExt cx="8995322" cy="388154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0F07F1-A2E9-8146-AF3D-E14E79927CC5}"/>
                </a:ext>
              </a:extLst>
            </p:cNvPr>
            <p:cNvSpPr/>
            <p:nvPr/>
          </p:nvSpPr>
          <p:spPr>
            <a:xfrm>
              <a:off x="4170082" y="4867074"/>
              <a:ext cx="7518336" cy="502696"/>
            </a:xfrm>
            <a:prstGeom prst="rect">
              <a:avLst/>
            </a:prstGeom>
            <a:solidFill>
              <a:srgbClr val="204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 sz="2000" dirty="0">
                <a:solidFill>
                  <a:srgbClr val="7FD2F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743E4D0-C898-9446-B8EE-A76417A499E0}"/>
                </a:ext>
              </a:extLst>
            </p:cNvPr>
            <p:cNvGrpSpPr/>
            <p:nvPr/>
          </p:nvGrpSpPr>
          <p:grpSpPr>
            <a:xfrm>
              <a:off x="2693096" y="1488228"/>
              <a:ext cx="8995322" cy="3881544"/>
              <a:chOff x="2693096" y="1545521"/>
              <a:chExt cx="8995322" cy="388154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AB7951-B05B-7147-AB4E-8E09BB891636}"/>
                  </a:ext>
                </a:extLst>
              </p:cNvPr>
              <p:cNvSpPr/>
              <p:nvPr/>
            </p:nvSpPr>
            <p:spPr>
              <a:xfrm>
                <a:off x="2693096" y="1545521"/>
                <a:ext cx="3402904" cy="3294345"/>
              </a:xfrm>
              <a:prstGeom prst="rect">
                <a:avLst/>
              </a:prstGeom>
              <a:solidFill>
                <a:srgbClr val="204B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CC767E8-0A5B-4D49-A004-6D00DBB731E3}"/>
                  </a:ext>
                </a:extLst>
              </p:cNvPr>
              <p:cNvSpPr/>
              <p:nvPr/>
            </p:nvSpPr>
            <p:spPr>
              <a:xfrm>
                <a:off x="6095999" y="1545521"/>
                <a:ext cx="5592419" cy="3294345"/>
              </a:xfrm>
              <a:prstGeom prst="rect">
                <a:avLst/>
              </a:prstGeom>
              <a:solidFill>
                <a:srgbClr val="F9C54C">
                  <a:alpha val="8481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42D8EA-4DA9-3041-A445-B5AE6D50B4BE}"/>
                  </a:ext>
                </a:extLst>
              </p:cNvPr>
              <p:cNvSpPr txBox="1"/>
              <p:nvPr/>
            </p:nvSpPr>
            <p:spPr>
              <a:xfrm>
                <a:off x="6230379" y="2428174"/>
                <a:ext cx="53334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solidFill>
                      <a:srgbClr val="204B7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Participation in the United National Climate</a:t>
                </a:r>
                <a:r>
                  <a:rPr lang="lv-LV" sz="3200" b="1" dirty="0">
                    <a:solidFill>
                      <a:srgbClr val="204B7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Change</a:t>
                </a:r>
                <a:r>
                  <a:rPr lang="en-GB" sz="3200" b="1" dirty="0">
                    <a:solidFill>
                      <a:srgbClr val="204B7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COP26 in Glasgow</a:t>
                </a:r>
                <a:endParaRPr lang="en-LV" sz="3200" b="1" dirty="0">
                  <a:solidFill>
                    <a:srgbClr val="204B7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EFFB556-40F7-5D47-B571-E2193EB03B25}"/>
                  </a:ext>
                </a:extLst>
              </p:cNvPr>
              <p:cNvSpPr/>
              <p:nvPr/>
            </p:nvSpPr>
            <p:spPr>
              <a:xfrm>
                <a:off x="2693096" y="4924369"/>
                <a:ext cx="1375470" cy="502696"/>
              </a:xfrm>
              <a:prstGeom prst="rect">
                <a:avLst/>
              </a:prstGeom>
              <a:solidFill>
                <a:srgbClr val="204B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>
                  <a:solidFill>
                    <a:srgbClr val="7FD2F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853AB1-5658-F746-8D37-0B30E6C770DF}"/>
                  </a:ext>
                </a:extLst>
              </p:cNvPr>
              <p:cNvSpPr txBox="1"/>
              <p:nvPr/>
            </p:nvSpPr>
            <p:spPr>
              <a:xfrm>
                <a:off x="2693096" y="5020625"/>
                <a:ext cx="137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LV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lv-LV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LV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.11.202</a:t>
                </a:r>
                <a:r>
                  <a:rPr lang="lv-LV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LV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91E40E-9BC1-9D47-85E8-B91D647A2D03}"/>
                  </a:ext>
                </a:extLst>
              </p:cNvPr>
              <p:cNvSpPr txBox="1"/>
              <p:nvPr/>
            </p:nvSpPr>
            <p:spPr>
              <a:xfrm>
                <a:off x="4239438" y="4952992"/>
                <a:ext cx="5065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EUROSAI / ECA ‘side event’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4E35E4-FDDC-4AD0-85CB-E990064FC59A}"/>
              </a:ext>
            </a:extLst>
          </p:cNvPr>
          <p:cNvSpPr txBox="1"/>
          <p:nvPr/>
        </p:nvSpPr>
        <p:spPr>
          <a:xfrm>
            <a:off x="1932207" y="4791186"/>
            <a:ext cx="7518336" cy="1176797"/>
          </a:xfrm>
          <a:prstGeom prst="rect">
            <a:avLst/>
          </a:prstGeom>
          <a:solidFill>
            <a:srgbClr val="204A7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TRANSLATING CLIMATE AMBITION INTO DELIVERY</a:t>
            </a:r>
            <a:endParaRPr lang="lv-LV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A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309DCA-6933-F248-90DC-60FF87EFF4C4}"/>
              </a:ext>
            </a:extLst>
          </p:cNvPr>
          <p:cNvGrpSpPr/>
          <p:nvPr/>
        </p:nvGrpSpPr>
        <p:grpSpPr>
          <a:xfrm>
            <a:off x="2411832" y="1130968"/>
            <a:ext cx="5655060" cy="5410716"/>
            <a:chOff x="834937" y="857949"/>
            <a:chExt cx="9572713" cy="4412551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7112C0-E01E-1E4D-A4E8-00090A207B98}"/>
                </a:ext>
              </a:extLst>
            </p:cNvPr>
            <p:cNvSpPr/>
            <p:nvPr/>
          </p:nvSpPr>
          <p:spPr>
            <a:xfrm>
              <a:off x="1784349" y="1587499"/>
              <a:ext cx="8623301" cy="3683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27C016-2A72-8E4B-A70D-5E23CEA8CB0D}"/>
                </a:ext>
              </a:extLst>
            </p:cNvPr>
            <p:cNvSpPr txBox="1"/>
            <p:nvPr/>
          </p:nvSpPr>
          <p:spPr>
            <a:xfrm>
              <a:off x="834937" y="857949"/>
              <a:ext cx="9526507" cy="15310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EUROSAI / ECA</a:t>
              </a:r>
              <a:endParaRPr lang="lv-LV" sz="36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en-GB" sz="36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‘side event’</a:t>
              </a:r>
            </a:p>
            <a:p>
              <a:endParaRPr lang="en-US" sz="440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B06A93C-3A9B-475C-9081-9BD1F2F7FC5C}"/>
              </a:ext>
            </a:extLst>
          </p:cNvPr>
          <p:cNvSpPr txBox="1"/>
          <p:nvPr/>
        </p:nvSpPr>
        <p:spPr>
          <a:xfrm>
            <a:off x="3429000" y="2814052"/>
            <a:ext cx="46105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SAIs</a:t>
            </a:r>
            <a:r>
              <a:rPr lang="en-GB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Israel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ECA</a:t>
            </a:r>
            <a:endParaRPr lang="en-GB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Latvia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United Kingdom</a:t>
            </a:r>
            <a:endParaRPr lang="en-GB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51921-4F7A-40DB-8499-A946C462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575" y="1250886"/>
            <a:ext cx="3723645" cy="4117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A picture containing text, porcelain&#10;&#10;Description automatically generated">
            <a:extLst>
              <a:ext uri="{FF2B5EF4-FFF2-40B4-BE49-F238E27FC236}">
                <a16:creationId xmlns:a16="http://schemas.microsoft.com/office/drawing/2014/main" id="{A3C5BEC4-68F9-4E66-8C59-AFB684BF0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06" y="39907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2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CD1B5F2-36A6-A34E-BC82-96B052152467}"/>
              </a:ext>
            </a:extLst>
          </p:cNvPr>
          <p:cNvGrpSpPr/>
          <p:nvPr/>
        </p:nvGrpSpPr>
        <p:grpSpPr>
          <a:xfrm>
            <a:off x="0" y="465544"/>
            <a:ext cx="8995322" cy="4332953"/>
            <a:chOff x="2693096" y="1488228"/>
            <a:chExt cx="8995322" cy="433295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0F07F1-A2E9-8146-AF3D-E14E79927CC5}"/>
                </a:ext>
              </a:extLst>
            </p:cNvPr>
            <p:cNvSpPr/>
            <p:nvPr/>
          </p:nvSpPr>
          <p:spPr>
            <a:xfrm>
              <a:off x="4170082" y="4908132"/>
              <a:ext cx="7518336" cy="871989"/>
            </a:xfrm>
            <a:prstGeom prst="rect">
              <a:avLst/>
            </a:prstGeom>
            <a:solidFill>
              <a:srgbClr val="204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 sz="2000" dirty="0">
                <a:solidFill>
                  <a:srgbClr val="7FD2F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743E4D0-C898-9446-B8EE-A76417A499E0}"/>
                </a:ext>
              </a:extLst>
            </p:cNvPr>
            <p:cNvGrpSpPr/>
            <p:nvPr/>
          </p:nvGrpSpPr>
          <p:grpSpPr>
            <a:xfrm>
              <a:off x="2693096" y="1488228"/>
              <a:ext cx="8995322" cy="4332953"/>
              <a:chOff x="2693096" y="1545521"/>
              <a:chExt cx="8995322" cy="433295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AB7951-B05B-7147-AB4E-8E09BB891636}"/>
                  </a:ext>
                </a:extLst>
              </p:cNvPr>
              <p:cNvSpPr/>
              <p:nvPr/>
            </p:nvSpPr>
            <p:spPr>
              <a:xfrm>
                <a:off x="2693096" y="1545521"/>
                <a:ext cx="3402904" cy="3294345"/>
              </a:xfrm>
              <a:prstGeom prst="rect">
                <a:avLst/>
              </a:prstGeom>
              <a:solidFill>
                <a:srgbClr val="204B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CC767E8-0A5B-4D49-A004-6D00DBB731E3}"/>
                  </a:ext>
                </a:extLst>
              </p:cNvPr>
              <p:cNvSpPr/>
              <p:nvPr/>
            </p:nvSpPr>
            <p:spPr>
              <a:xfrm>
                <a:off x="6095999" y="1545521"/>
                <a:ext cx="5592419" cy="3294345"/>
              </a:xfrm>
              <a:prstGeom prst="rect">
                <a:avLst/>
              </a:prstGeom>
              <a:solidFill>
                <a:srgbClr val="F9C54C">
                  <a:alpha val="8481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36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EU Pavilion in Glasgow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Scottish Event Campus, Exhibition Way, Glasgow G3 8YW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36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4 November, 2021 </a:t>
                </a:r>
              </a:p>
              <a:p>
                <a:pPr algn="ctr"/>
                <a:endParaRPr lang="en-GB" sz="24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42D8EA-4DA9-3041-A445-B5AE6D50B4BE}"/>
                  </a:ext>
                </a:extLst>
              </p:cNvPr>
              <p:cNvSpPr txBox="1"/>
              <p:nvPr/>
            </p:nvSpPr>
            <p:spPr>
              <a:xfrm>
                <a:off x="4170082" y="4924367"/>
                <a:ext cx="44786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11:30 GMT (Glasgow time)</a:t>
                </a:r>
                <a:endParaRPr lang="lv-LV" sz="2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GB" sz="2800" b="1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12:30 GMT+1 (Brussels time) </a:t>
                </a:r>
                <a:endParaRPr lang="en-LV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EFFB556-40F7-5D47-B571-E2193EB03B25}"/>
                  </a:ext>
                </a:extLst>
              </p:cNvPr>
              <p:cNvSpPr/>
              <p:nvPr/>
            </p:nvSpPr>
            <p:spPr>
              <a:xfrm>
                <a:off x="2693096" y="4924368"/>
                <a:ext cx="1375470" cy="913045"/>
              </a:xfrm>
              <a:prstGeom prst="rect">
                <a:avLst/>
              </a:prstGeom>
              <a:solidFill>
                <a:srgbClr val="204B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V">
                  <a:solidFill>
                    <a:srgbClr val="7FD2F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853AB1-5658-F746-8D37-0B30E6C770DF}"/>
                  </a:ext>
                </a:extLst>
              </p:cNvPr>
              <p:cNvSpPr txBox="1"/>
              <p:nvPr/>
            </p:nvSpPr>
            <p:spPr>
              <a:xfrm>
                <a:off x="2693096" y="5175694"/>
                <a:ext cx="137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LV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lv-LV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LV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.11.202</a:t>
                </a:r>
                <a:r>
                  <a:rPr lang="lv-LV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LV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4ED3D88-8B30-43FB-B922-81578F3310F1}"/>
              </a:ext>
            </a:extLst>
          </p:cNvPr>
          <p:cNvSpPr txBox="1"/>
          <p:nvPr/>
        </p:nvSpPr>
        <p:spPr>
          <a:xfrm>
            <a:off x="260467" y="1143220"/>
            <a:ext cx="25717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DATE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57B391A2-9113-4BA1-B79D-BD187AD8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747" y="2589117"/>
            <a:ext cx="6573253" cy="4272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7413D-1526-4858-8A57-927D633AFB11}"/>
              </a:ext>
            </a:extLst>
          </p:cNvPr>
          <p:cNvSpPr txBox="1"/>
          <p:nvPr/>
        </p:nvSpPr>
        <p:spPr>
          <a:xfrm>
            <a:off x="1" y="4863064"/>
            <a:ext cx="596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204A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on-line link to be communicated at a later date</a:t>
            </a:r>
            <a:endParaRPr lang="en-GB" sz="4000" i="1">
              <a:solidFill>
                <a:srgbClr val="204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3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Custom 1">
      <a:dk1>
        <a:srgbClr val="1F4A72"/>
      </a:dk1>
      <a:lt1>
        <a:srgbClr val="FFFFFF"/>
      </a:lt1>
      <a:dk2>
        <a:srgbClr val="000000"/>
      </a:dk2>
      <a:lt2>
        <a:srgbClr val="E7E6E6"/>
      </a:lt2>
      <a:accent1>
        <a:srgbClr val="1F4A72"/>
      </a:accent1>
      <a:accent2>
        <a:srgbClr val="F9CD6C"/>
      </a:accent2>
      <a:accent3>
        <a:srgbClr val="A5A5A5"/>
      </a:accent3>
      <a:accent4>
        <a:srgbClr val="7ED1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ācija1" id="{E2A4C04F-C3A8-4312-B459-564DBA2B266B}" vid="{B2E9E7B2-F140-4BBA-80B5-C2CD9D7082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809A583-09CA-6D44-981D-155853F46051}">
  <we:reference id="wa104178141" version="4.3.3.0" store="en-001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ValstsKontrole</Template>
  <TotalTime>456</TotalTime>
  <Words>89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dizains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Māris Klindžāns</dc:creator>
  <cp:lastModifiedBy>Māris Klindžāns</cp:lastModifiedBy>
  <cp:revision>21</cp:revision>
  <dcterms:created xsi:type="dcterms:W3CDTF">2021-10-08T06:17:39Z</dcterms:created>
  <dcterms:modified xsi:type="dcterms:W3CDTF">2021-10-14T13:49:03Z</dcterms:modified>
</cp:coreProperties>
</file>