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heme/themeOverride1.xml" ContentType="application/vnd.openxmlformats-officedocument.themeOverr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4.xml" ContentType="application/vnd.openxmlformats-officedocument.themeOverride+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5.xml" ContentType="application/vnd.openxmlformats-officedocument.themeOverride+xml"/>
  <Override PartName="/ppt/tags/tag5.xml" ContentType="application/vnd.openxmlformats-officedocument.presentationml.tags+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tags/tag9.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661" r:id="rId5"/>
    <p:sldMasterId id="2147483674" r:id="rId6"/>
    <p:sldMasterId id="2147483687" r:id="rId7"/>
    <p:sldMasterId id="2147483700" r:id="rId8"/>
    <p:sldMasterId id="2147483713" r:id="rId9"/>
    <p:sldMasterId id="2147483726" r:id="rId10"/>
    <p:sldMasterId id="2147483739" r:id="rId11"/>
    <p:sldMasterId id="2147483752" r:id="rId12"/>
    <p:sldMasterId id="2147483765" r:id="rId13"/>
    <p:sldMasterId id="2147483778" r:id="rId14"/>
  </p:sldMasterIdLst>
  <p:notesMasterIdLst>
    <p:notesMasterId r:id="rId37"/>
  </p:notesMasterIdLst>
  <p:handoutMasterIdLst>
    <p:handoutMasterId r:id="rId38"/>
  </p:handoutMasterIdLst>
  <p:sldIdLst>
    <p:sldId id="261" r:id="rId15"/>
    <p:sldId id="309" r:id="rId16"/>
    <p:sldId id="332" r:id="rId17"/>
    <p:sldId id="310" r:id="rId18"/>
    <p:sldId id="318" r:id="rId19"/>
    <p:sldId id="317" r:id="rId20"/>
    <p:sldId id="313" r:id="rId21"/>
    <p:sldId id="319" r:id="rId22"/>
    <p:sldId id="323" r:id="rId23"/>
    <p:sldId id="341" r:id="rId24"/>
    <p:sldId id="322" r:id="rId25"/>
    <p:sldId id="324" r:id="rId26"/>
    <p:sldId id="325" r:id="rId27"/>
    <p:sldId id="321" r:id="rId28"/>
    <p:sldId id="327" r:id="rId29"/>
    <p:sldId id="329" r:id="rId30"/>
    <p:sldId id="328" r:id="rId31"/>
    <p:sldId id="331" r:id="rId32"/>
    <p:sldId id="330" r:id="rId33"/>
    <p:sldId id="336" r:id="rId34"/>
    <p:sldId id="338" r:id="rId35"/>
    <p:sldId id="263" r:id="rId36"/>
  </p:sldIdLst>
  <p:sldSz cx="9144000" cy="6858000" type="screen4x3"/>
  <p:notesSz cx="6669088" cy="9928225"/>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24"/>
    <a:srgbClr val="FFFF99"/>
    <a:srgbClr val="0F5494"/>
    <a:srgbClr val="009EBC"/>
    <a:srgbClr val="3E7E93"/>
    <a:srgbClr val="38D4D6"/>
    <a:srgbClr val="EE7D32"/>
    <a:srgbClr val="3166CF"/>
    <a:srgbClr val="3E6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0774" autoAdjust="0"/>
  </p:normalViewPr>
  <p:slideViewPr>
    <p:cSldViewPr>
      <p:cViewPr varScale="1">
        <p:scale>
          <a:sx n="90" d="100"/>
          <a:sy n="90" d="100"/>
        </p:scale>
        <p:origin x="213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3240" y="-82"/>
      </p:cViewPr>
      <p:guideLst>
        <p:guide orient="horz" pos="3126"/>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Lbls>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'Certification of Auditors_20467'!$AG$5:$AO$5</c:f>
              <c:strCache>
                <c:ptCount val="9"/>
                <c:pt idx="0">
                  <c:v>CIA</c:v>
                </c:pt>
                <c:pt idx="1">
                  <c:v>CGAP</c:v>
                </c:pt>
                <c:pt idx="2">
                  <c:v>CCSA</c:v>
                </c:pt>
                <c:pt idx="3">
                  <c:v>8th Directive</c:v>
                </c:pt>
                <c:pt idx="4">
                  <c:v>QA</c:v>
                </c:pt>
                <c:pt idx="5">
                  <c:v>CISA</c:v>
                </c:pt>
                <c:pt idx="6">
                  <c:v>CRMA</c:v>
                </c:pt>
                <c:pt idx="7">
                  <c:v>OTHERS</c:v>
                </c:pt>
                <c:pt idx="8">
                  <c:v>CISM</c:v>
                </c:pt>
              </c:strCache>
            </c:strRef>
          </c:cat>
          <c:val>
            <c:numRef>
              <c:f>'Certification of Auditors_20467'!$AG$6:$AO$6</c:f>
              <c:numCache>
                <c:formatCode>General</c:formatCode>
                <c:ptCount val="9"/>
                <c:pt idx="0">
                  <c:v>35</c:v>
                </c:pt>
                <c:pt idx="1">
                  <c:v>40</c:v>
                </c:pt>
                <c:pt idx="2">
                  <c:v>3</c:v>
                </c:pt>
                <c:pt idx="3">
                  <c:v>23</c:v>
                </c:pt>
                <c:pt idx="4">
                  <c:v>5</c:v>
                </c:pt>
                <c:pt idx="5">
                  <c:v>15</c:v>
                </c:pt>
                <c:pt idx="6">
                  <c:v>4</c:v>
                </c:pt>
                <c:pt idx="7">
                  <c:v>47</c:v>
                </c:pt>
                <c:pt idx="8">
                  <c:v>5</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sz="1600"/>
              <a:t>Summary of Pre &amp; Post 2012 Certificates</a:t>
            </a:r>
          </a:p>
        </c:rich>
      </c:tx>
      <c:overlay val="0"/>
    </c:title>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IIA_Certs_2012_2016!$B$6:$C$6</c:f>
              <c:strCache>
                <c:ptCount val="1"/>
              </c:strCache>
            </c:strRef>
          </c:tx>
          <c:invertIfNegative val="0"/>
          <c:cat>
            <c:strRef>
              <c:f>IIA_Certs_2012_2016!$D$5:$X$5</c:f>
              <c:strCache>
                <c:ptCount val="4"/>
                <c:pt idx="0">
                  <c:v>IAS</c:v>
                </c:pt>
                <c:pt idx="1">
                  <c:v>Other</c:v>
                </c:pt>
                <c:pt idx="2">
                  <c:v>IAS</c:v>
                </c:pt>
                <c:pt idx="3">
                  <c:v>Other</c:v>
                </c:pt>
              </c:strCache>
            </c:strRef>
          </c:cat>
          <c:val>
            <c:numRef>
              <c:f>IIA_Certs_2012_2016!$D$6:$X$6</c:f>
            </c:numRef>
          </c:val>
        </c:ser>
        <c:ser>
          <c:idx val="1"/>
          <c:order val="1"/>
          <c:tx>
            <c:strRef>
              <c:f>IIA_Certs_2012_2016!$B$7:$C$7</c:f>
              <c:strCache>
                <c:ptCount val="1"/>
                <c:pt idx="0">
                  <c:v>CIA</c:v>
                </c:pt>
              </c:strCache>
            </c:strRef>
          </c:tx>
          <c:invertIfNegative val="0"/>
          <c:cat>
            <c:strRef>
              <c:f>IIA_Certs_2012_2016!$D$5:$X$5</c:f>
              <c:strCache>
                <c:ptCount val="4"/>
                <c:pt idx="0">
                  <c:v>IAS</c:v>
                </c:pt>
                <c:pt idx="1">
                  <c:v>Other</c:v>
                </c:pt>
                <c:pt idx="2">
                  <c:v>IAS</c:v>
                </c:pt>
                <c:pt idx="3">
                  <c:v>Other</c:v>
                </c:pt>
              </c:strCache>
            </c:strRef>
          </c:cat>
          <c:val>
            <c:numRef>
              <c:f>IIA_Certs_2012_2016!$D$7:$X$7</c:f>
              <c:numCache>
                <c:formatCode>General</c:formatCode>
                <c:ptCount val="4"/>
                <c:pt idx="0">
                  <c:v>22</c:v>
                </c:pt>
                <c:pt idx="1">
                  <c:v>27</c:v>
                </c:pt>
                <c:pt idx="2">
                  <c:v>12</c:v>
                </c:pt>
                <c:pt idx="3">
                  <c:v>8</c:v>
                </c:pt>
              </c:numCache>
            </c:numRef>
          </c:val>
        </c:ser>
        <c:ser>
          <c:idx val="2"/>
          <c:order val="2"/>
          <c:tx>
            <c:strRef>
              <c:f>IIA_Certs_2012_2016!$B$8:$C$8</c:f>
              <c:strCache>
                <c:ptCount val="1"/>
                <c:pt idx="0">
                  <c:v>CGAP</c:v>
                </c:pt>
              </c:strCache>
            </c:strRef>
          </c:tx>
          <c:invertIfNegative val="0"/>
          <c:cat>
            <c:strRef>
              <c:f>IIA_Certs_2012_2016!$D$5:$X$5</c:f>
              <c:strCache>
                <c:ptCount val="4"/>
                <c:pt idx="0">
                  <c:v>IAS</c:v>
                </c:pt>
                <c:pt idx="1">
                  <c:v>Other</c:v>
                </c:pt>
                <c:pt idx="2">
                  <c:v>IAS</c:v>
                </c:pt>
                <c:pt idx="3">
                  <c:v>Other</c:v>
                </c:pt>
              </c:strCache>
            </c:strRef>
          </c:cat>
          <c:val>
            <c:numRef>
              <c:f>IIA_Certs_2012_2016!$D$8:$X$8</c:f>
              <c:numCache>
                <c:formatCode>General</c:formatCode>
                <c:ptCount val="4"/>
                <c:pt idx="0">
                  <c:v>12</c:v>
                </c:pt>
                <c:pt idx="1">
                  <c:v>14</c:v>
                </c:pt>
                <c:pt idx="2">
                  <c:v>27</c:v>
                </c:pt>
                <c:pt idx="3">
                  <c:v>54</c:v>
                </c:pt>
              </c:numCache>
            </c:numRef>
          </c:val>
        </c:ser>
        <c:ser>
          <c:idx val="3"/>
          <c:order val="3"/>
          <c:tx>
            <c:strRef>
              <c:f>IIA_Certs_2012_2016!$B$9:$C$9</c:f>
              <c:strCache>
                <c:ptCount val="1"/>
                <c:pt idx="0">
                  <c:v>CRMA</c:v>
                </c:pt>
              </c:strCache>
            </c:strRef>
          </c:tx>
          <c:invertIfNegative val="0"/>
          <c:cat>
            <c:strRef>
              <c:f>IIA_Certs_2012_2016!$D$5:$X$5</c:f>
              <c:strCache>
                <c:ptCount val="4"/>
                <c:pt idx="0">
                  <c:v>IAS</c:v>
                </c:pt>
                <c:pt idx="1">
                  <c:v>Other</c:v>
                </c:pt>
                <c:pt idx="2">
                  <c:v>IAS</c:v>
                </c:pt>
                <c:pt idx="3">
                  <c:v>Other</c:v>
                </c:pt>
              </c:strCache>
            </c:strRef>
          </c:cat>
          <c:val>
            <c:numRef>
              <c:f>IIA_Certs_2012_2016!$D$9:$X$9</c:f>
              <c:numCache>
                <c:formatCode>General</c:formatCode>
                <c:ptCount val="4"/>
                <c:pt idx="0">
                  <c:v>0</c:v>
                </c:pt>
                <c:pt idx="1">
                  <c:v>0</c:v>
                </c:pt>
                <c:pt idx="2">
                  <c:v>7</c:v>
                </c:pt>
                <c:pt idx="3">
                  <c:v>5</c:v>
                </c:pt>
              </c:numCache>
            </c:numRef>
          </c:val>
        </c:ser>
        <c:ser>
          <c:idx val="4"/>
          <c:order val="4"/>
          <c:tx>
            <c:strRef>
              <c:f>IIA_Certs_2012_2016!$B$10:$C$10</c:f>
              <c:strCache>
                <c:ptCount val="1"/>
                <c:pt idx="0">
                  <c:v>CCSA</c:v>
                </c:pt>
              </c:strCache>
            </c:strRef>
          </c:tx>
          <c:invertIfNegative val="0"/>
          <c:cat>
            <c:strRef>
              <c:f>IIA_Certs_2012_2016!$D$5:$X$5</c:f>
              <c:strCache>
                <c:ptCount val="4"/>
                <c:pt idx="0">
                  <c:v>IAS</c:v>
                </c:pt>
                <c:pt idx="1">
                  <c:v>Other</c:v>
                </c:pt>
                <c:pt idx="2">
                  <c:v>IAS</c:v>
                </c:pt>
                <c:pt idx="3">
                  <c:v>Other</c:v>
                </c:pt>
              </c:strCache>
            </c:strRef>
          </c:cat>
          <c:val>
            <c:numRef>
              <c:f>IIA_Certs_2012_2016!$D$10:$X$10</c:f>
              <c:numCache>
                <c:formatCode>General</c:formatCode>
                <c:ptCount val="4"/>
                <c:pt idx="0">
                  <c:v>2</c:v>
                </c:pt>
                <c:pt idx="1">
                  <c:v>5</c:v>
                </c:pt>
                <c:pt idx="2">
                  <c:v>0</c:v>
                </c:pt>
                <c:pt idx="3">
                  <c:v>0</c:v>
                </c:pt>
              </c:numCache>
            </c:numRef>
          </c:val>
        </c:ser>
        <c:dLbls>
          <c:showLegendKey val="0"/>
          <c:showVal val="0"/>
          <c:showCatName val="0"/>
          <c:showSerName val="0"/>
          <c:showPercent val="0"/>
          <c:showBubbleSize val="0"/>
        </c:dLbls>
        <c:gapWidth val="150"/>
        <c:shape val="box"/>
        <c:axId val="345642984"/>
        <c:axId val="345646904"/>
        <c:axId val="346352872"/>
      </c:bar3DChart>
      <c:catAx>
        <c:axId val="345642984"/>
        <c:scaling>
          <c:orientation val="minMax"/>
        </c:scaling>
        <c:delete val="0"/>
        <c:axPos val="b"/>
        <c:title>
          <c:tx>
            <c:rich>
              <a:bodyPr/>
              <a:lstStyle/>
              <a:p>
                <a:pPr>
                  <a:defRPr/>
                </a:pPr>
                <a:r>
                  <a:rPr lang="en-GB"/>
                  <a:t>Pre &amp; Post 2012 Periods</a:t>
                </a:r>
              </a:p>
            </c:rich>
          </c:tx>
          <c:overlay val="0"/>
        </c:title>
        <c:numFmt formatCode="General" sourceLinked="0"/>
        <c:majorTickMark val="none"/>
        <c:minorTickMark val="none"/>
        <c:tickLblPos val="nextTo"/>
        <c:crossAx val="345646904"/>
        <c:crosses val="autoZero"/>
        <c:auto val="1"/>
        <c:lblAlgn val="ctr"/>
        <c:lblOffset val="100"/>
        <c:noMultiLvlLbl val="0"/>
      </c:catAx>
      <c:valAx>
        <c:axId val="345646904"/>
        <c:scaling>
          <c:orientation val="minMax"/>
        </c:scaling>
        <c:delete val="0"/>
        <c:axPos val="l"/>
        <c:majorGridlines/>
        <c:title>
          <c:tx>
            <c:rich>
              <a:bodyPr/>
              <a:lstStyle/>
              <a:p>
                <a:pPr>
                  <a:defRPr/>
                </a:pPr>
                <a:r>
                  <a:rPr lang="en-GB"/>
                  <a:t>N</a:t>
                </a:r>
                <a:r>
                  <a:rPr lang="fr-BE"/>
                  <a:t>°</a:t>
                </a:r>
                <a:r>
                  <a:rPr lang="fr-BE" baseline="0"/>
                  <a:t> </a:t>
                </a:r>
                <a:r>
                  <a:rPr lang="en-GB" baseline="0"/>
                  <a:t>Certificates</a:t>
                </a:r>
                <a:endParaRPr lang="en-GB"/>
              </a:p>
            </c:rich>
          </c:tx>
          <c:overlay val="0"/>
        </c:title>
        <c:numFmt formatCode="General" sourceLinked="1"/>
        <c:majorTickMark val="out"/>
        <c:minorTickMark val="none"/>
        <c:tickLblPos val="nextTo"/>
        <c:crossAx val="345642984"/>
        <c:crosses val="autoZero"/>
        <c:crossBetween val="between"/>
      </c:valAx>
      <c:serAx>
        <c:axId val="346352872"/>
        <c:scaling>
          <c:orientation val="minMax"/>
        </c:scaling>
        <c:delete val="1"/>
        <c:axPos val="b"/>
        <c:majorTickMark val="out"/>
        <c:minorTickMark val="none"/>
        <c:tickLblPos val="nextTo"/>
        <c:crossAx val="345646904"/>
        <c:crosses val="autoZero"/>
      </c:serAx>
    </c:plotArea>
    <c:legend>
      <c:legendPos val="r"/>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56DDA8-E277-45E4-9057-0FB53D3C172C}" type="doc">
      <dgm:prSet loTypeId="urn:microsoft.com/office/officeart/2005/8/layout/orgChart1" loCatId="hierarchy" qsTypeId="urn:microsoft.com/office/officeart/2005/8/quickstyle/simple5" qsCatId="simple" csTypeId="urn:microsoft.com/office/officeart/2005/8/colors/accent2_1" csCatId="accent2" phldr="1"/>
      <dgm:spPr/>
      <dgm:t>
        <a:bodyPr/>
        <a:lstStyle/>
        <a:p>
          <a:endParaRPr lang="en-GB"/>
        </a:p>
      </dgm:t>
    </dgm:pt>
    <dgm:pt modelId="{13B29AF4-0835-420A-941A-4DF5D49EF955}">
      <dgm:prSet custT="1">
        <dgm:style>
          <a:lnRef idx="1">
            <a:schemeClr val="dk1"/>
          </a:lnRef>
          <a:fillRef idx="2">
            <a:schemeClr val="dk1"/>
          </a:fillRef>
          <a:effectRef idx="1">
            <a:schemeClr val="dk1"/>
          </a:effectRef>
          <a:fontRef idx="minor">
            <a:schemeClr val="dk1"/>
          </a:fontRef>
        </dgm:style>
      </dgm:prSet>
      <dgm:spPr/>
      <dgm:t>
        <a:bodyPr/>
        <a:lstStyle/>
        <a:p>
          <a:pPr algn="ctr" rtl="0"/>
          <a:r>
            <a:rPr lang="fr-BE" sz="1100" b="1" smtClean="0"/>
            <a:t>Director-General</a:t>
          </a:r>
          <a:br>
            <a:rPr lang="fr-BE" sz="1100" b="1" smtClean="0"/>
          </a:br>
          <a:r>
            <a:rPr lang="en-GB" sz="1100" b="0" smtClean="0"/>
            <a:t>Manfred KRAFF</a:t>
          </a:r>
          <a:endParaRPr lang="en-GB" sz="1100" b="0" dirty="0"/>
        </a:p>
      </dgm:t>
    </dgm:pt>
    <dgm:pt modelId="{335ADCC1-6449-4599-B886-5935FDE1871C}" type="parTrans" cxnId="{5CA2DEDA-6142-4D06-8674-325392B175A6}">
      <dgm:prSet/>
      <dgm:spPr/>
      <dgm:t>
        <a:bodyPr/>
        <a:lstStyle/>
        <a:p>
          <a:pPr algn="ctr"/>
          <a:endParaRPr lang="en-GB"/>
        </a:p>
      </dgm:t>
    </dgm:pt>
    <dgm:pt modelId="{3F349A36-797B-414B-962E-7D253C6B0E3B}" type="sibTrans" cxnId="{5CA2DEDA-6142-4D06-8674-325392B175A6}">
      <dgm:prSet/>
      <dgm:spPr/>
      <dgm:t>
        <a:bodyPr/>
        <a:lstStyle/>
        <a:p>
          <a:pPr algn="ctr"/>
          <a:endParaRPr lang="en-GB"/>
        </a:p>
      </dgm:t>
    </dgm:pt>
    <dgm:pt modelId="{4775F963-3882-4D61-B76F-5250FE695771}">
      <dgm:prSet>
        <dgm:style>
          <a:lnRef idx="1">
            <a:schemeClr val="accent2"/>
          </a:lnRef>
          <a:fillRef idx="2">
            <a:schemeClr val="accent2"/>
          </a:fillRef>
          <a:effectRef idx="1">
            <a:schemeClr val="accent2"/>
          </a:effectRef>
          <a:fontRef idx="minor">
            <a:schemeClr val="dk1"/>
          </a:fontRef>
        </dgm:style>
      </dgm:prSet>
      <dgm:spPr/>
      <dgm:t>
        <a:bodyPr/>
        <a:lstStyle/>
        <a:p>
          <a:pPr rtl="0"/>
          <a:r>
            <a:rPr lang="en-GB" b="1" dirty="0" smtClean="0"/>
            <a:t>A: Audit in EU Agencies and other autonomous bodies</a:t>
          </a:r>
          <a:br>
            <a:rPr lang="en-GB" b="1" dirty="0" smtClean="0"/>
          </a:br>
          <a:r>
            <a:rPr lang="fr-BE" dirty="0" smtClean="0"/>
            <a:t>Reinder VAN DER ZEE</a:t>
          </a:r>
          <a:endParaRPr lang="en-GB" b="1" dirty="0"/>
        </a:p>
      </dgm:t>
    </dgm:pt>
    <dgm:pt modelId="{298100B8-C1CF-4273-9D1F-3F661D312DF2}" type="parTrans" cxnId="{9993A856-C3D1-4C69-A5AC-E8025E59E635}">
      <dgm:prSet/>
      <dgm:spPr/>
      <dgm:t>
        <a:bodyPr/>
        <a:lstStyle/>
        <a:p>
          <a:endParaRPr lang="en-GB"/>
        </a:p>
      </dgm:t>
    </dgm:pt>
    <dgm:pt modelId="{D2523D0B-DDB8-489E-88F6-1F6159CBD57D}" type="sibTrans" cxnId="{9993A856-C3D1-4C69-A5AC-E8025E59E635}">
      <dgm:prSet/>
      <dgm:spPr/>
      <dgm:t>
        <a:bodyPr/>
        <a:lstStyle/>
        <a:p>
          <a:endParaRPr lang="en-GB"/>
        </a:p>
      </dgm:t>
    </dgm:pt>
    <dgm:pt modelId="{954642B2-B417-48B7-92F8-AEB9CE5B1BAC}">
      <dgm:prSet>
        <dgm:style>
          <a:lnRef idx="1">
            <a:schemeClr val="accent5"/>
          </a:lnRef>
          <a:fillRef idx="2">
            <a:schemeClr val="accent5"/>
          </a:fillRef>
          <a:effectRef idx="1">
            <a:schemeClr val="accent5"/>
          </a:effectRef>
          <a:fontRef idx="minor">
            <a:schemeClr val="dk1"/>
          </a:fontRef>
        </dgm:style>
      </dgm:prSet>
      <dgm:spPr/>
      <dgm:t>
        <a:bodyPr/>
        <a:lstStyle/>
        <a:p>
          <a:pPr rtl="0"/>
          <a:r>
            <a:rPr lang="en-GB" b="1" dirty="0" smtClean="0"/>
            <a:t>Audit</a:t>
          </a:r>
          <a:r>
            <a:rPr lang="en-GB" dirty="0" smtClean="0"/>
            <a:t> </a:t>
          </a:r>
          <a:r>
            <a:rPr lang="en-GB" b="1" dirty="0" smtClean="0"/>
            <a:t>Unit</a:t>
          </a:r>
          <a:r>
            <a:rPr lang="en-GB" dirty="0" smtClean="0"/>
            <a:t> </a:t>
          </a:r>
          <a:r>
            <a:rPr lang="en-GB" b="1" dirty="0" smtClean="0"/>
            <a:t>A.1</a:t>
          </a:r>
          <a:br>
            <a:rPr lang="en-GB" b="1" dirty="0" smtClean="0"/>
          </a:br>
          <a:r>
            <a:rPr lang="en-GB" dirty="0" smtClean="0"/>
            <a:t>Ilian KOMITSKI</a:t>
          </a:r>
          <a:endParaRPr lang="en-GB" dirty="0"/>
        </a:p>
      </dgm:t>
    </dgm:pt>
    <dgm:pt modelId="{ED85F71D-E243-46C2-8688-15BE6B43B080}" type="parTrans" cxnId="{0D9ADC4A-BBCB-4990-8A2A-634410AD3026}">
      <dgm:prSet/>
      <dgm:spPr/>
      <dgm:t>
        <a:bodyPr/>
        <a:lstStyle/>
        <a:p>
          <a:endParaRPr lang="en-GB"/>
        </a:p>
      </dgm:t>
    </dgm:pt>
    <dgm:pt modelId="{0A42E040-D037-4894-A05B-0649E47F5587}" type="sibTrans" cxnId="{0D9ADC4A-BBCB-4990-8A2A-634410AD3026}">
      <dgm:prSet/>
      <dgm:spPr/>
      <dgm:t>
        <a:bodyPr/>
        <a:lstStyle/>
        <a:p>
          <a:endParaRPr lang="en-GB"/>
        </a:p>
      </dgm:t>
    </dgm:pt>
    <dgm:pt modelId="{3324A1F2-99A7-4B58-8432-EBD574AA7372}">
      <dgm:prSet>
        <dgm:style>
          <a:lnRef idx="1">
            <a:schemeClr val="accent5"/>
          </a:lnRef>
          <a:fillRef idx="2">
            <a:schemeClr val="accent5"/>
          </a:fillRef>
          <a:effectRef idx="1">
            <a:schemeClr val="accent5"/>
          </a:effectRef>
          <a:fontRef idx="minor">
            <a:schemeClr val="dk1"/>
          </a:fontRef>
        </dgm:style>
      </dgm:prSet>
      <dgm:spPr/>
      <dgm:t>
        <a:bodyPr/>
        <a:lstStyle/>
        <a:p>
          <a:pPr rtl="0"/>
          <a:r>
            <a:rPr lang="en-GB" b="1" dirty="0" smtClean="0"/>
            <a:t>Audit Unit A.2</a:t>
          </a:r>
          <a:br>
            <a:rPr lang="en-GB" b="1" dirty="0" smtClean="0"/>
          </a:br>
          <a:r>
            <a:rPr lang="fr-BE" b="0" dirty="0" smtClean="0"/>
            <a:t>Friedrich </a:t>
          </a:r>
          <a:r>
            <a:rPr lang="fr-BE" dirty="0" smtClean="0"/>
            <a:t>BRAEUER</a:t>
          </a:r>
          <a:endParaRPr lang="en-GB" dirty="0"/>
        </a:p>
      </dgm:t>
    </dgm:pt>
    <dgm:pt modelId="{C786B635-39D1-4110-9940-45BE89FEE6C7}" type="parTrans" cxnId="{827262EC-CCCA-42D3-AF9A-F7E623B5F073}">
      <dgm:prSet/>
      <dgm:spPr/>
      <dgm:t>
        <a:bodyPr/>
        <a:lstStyle/>
        <a:p>
          <a:endParaRPr lang="en-GB"/>
        </a:p>
      </dgm:t>
    </dgm:pt>
    <dgm:pt modelId="{EC4800CA-4865-4325-AF9B-455FECB4C568}" type="sibTrans" cxnId="{827262EC-CCCA-42D3-AF9A-F7E623B5F073}">
      <dgm:prSet/>
      <dgm:spPr/>
      <dgm:t>
        <a:bodyPr/>
        <a:lstStyle/>
        <a:p>
          <a:endParaRPr lang="en-GB"/>
        </a:p>
      </dgm:t>
    </dgm:pt>
    <dgm:pt modelId="{80FE1C2E-5D9A-46E6-BD28-DB06EE9307E0}">
      <dgm:prSet>
        <dgm:style>
          <a:lnRef idx="1">
            <a:schemeClr val="accent2"/>
          </a:lnRef>
          <a:fillRef idx="2">
            <a:schemeClr val="accent2"/>
          </a:fillRef>
          <a:effectRef idx="1">
            <a:schemeClr val="accent2"/>
          </a:effectRef>
          <a:fontRef idx="minor">
            <a:schemeClr val="dk1"/>
          </a:fontRef>
        </dgm:style>
      </dgm:prSet>
      <dgm:spPr/>
      <dgm:t>
        <a:bodyPr/>
        <a:lstStyle/>
        <a:p>
          <a:pPr rtl="0"/>
          <a:r>
            <a:rPr lang="en-GB" b="1" dirty="0" smtClean="0"/>
            <a:t>B: Audit in Commission and Executive Agencies I</a:t>
          </a:r>
          <a:r>
            <a:rPr lang="en-GB" dirty="0" smtClean="0"/>
            <a:t/>
          </a:r>
          <a:br>
            <a:rPr lang="en-GB" dirty="0" smtClean="0"/>
          </a:br>
          <a:r>
            <a:rPr lang="en-GB" dirty="0" smtClean="0"/>
            <a:t>Jeffrey MASON</a:t>
          </a:r>
          <a:endParaRPr lang="en-GB" dirty="0"/>
        </a:p>
      </dgm:t>
    </dgm:pt>
    <dgm:pt modelId="{B5EF0AD0-F3C2-4509-A48E-29B6C05FC0D8}" type="parTrans" cxnId="{5C9F0E69-040D-41E7-B78D-B93E07D204C1}">
      <dgm:prSet/>
      <dgm:spPr/>
      <dgm:t>
        <a:bodyPr/>
        <a:lstStyle/>
        <a:p>
          <a:endParaRPr lang="en-GB"/>
        </a:p>
      </dgm:t>
    </dgm:pt>
    <dgm:pt modelId="{B48195EF-7453-4253-93E0-9E06B72AF863}" type="sibTrans" cxnId="{5C9F0E69-040D-41E7-B78D-B93E07D204C1}">
      <dgm:prSet/>
      <dgm:spPr/>
      <dgm:t>
        <a:bodyPr/>
        <a:lstStyle/>
        <a:p>
          <a:endParaRPr lang="en-GB"/>
        </a:p>
      </dgm:t>
    </dgm:pt>
    <dgm:pt modelId="{5A173C50-44CF-4880-8EE5-507FF408BD12}">
      <dgm:prSet>
        <dgm:style>
          <a:lnRef idx="1">
            <a:schemeClr val="accent5"/>
          </a:lnRef>
          <a:fillRef idx="2">
            <a:schemeClr val="accent5"/>
          </a:fillRef>
          <a:effectRef idx="1">
            <a:schemeClr val="accent5"/>
          </a:effectRef>
          <a:fontRef idx="minor">
            <a:schemeClr val="dk1"/>
          </a:fontRef>
        </dgm:style>
      </dgm:prSet>
      <dgm:spPr/>
      <dgm:t>
        <a:bodyPr/>
        <a:lstStyle/>
        <a:p>
          <a:pPr rtl="0"/>
          <a:r>
            <a:rPr lang="en-GB" b="1" dirty="0" smtClean="0"/>
            <a:t>Audit Unit B.1</a:t>
          </a:r>
          <a:br>
            <a:rPr lang="en-GB" b="1" dirty="0" smtClean="0"/>
          </a:br>
          <a:r>
            <a:rPr lang="en-GB" dirty="0" smtClean="0"/>
            <a:t>Carlo BILLI</a:t>
          </a:r>
          <a:endParaRPr lang="en-GB" dirty="0"/>
        </a:p>
      </dgm:t>
    </dgm:pt>
    <dgm:pt modelId="{E20562AE-5A05-481F-A9A0-348650CE22F0}" type="parTrans" cxnId="{FE21CDDF-9AAA-494D-887C-206CF4C1F0AA}">
      <dgm:prSet/>
      <dgm:spPr/>
      <dgm:t>
        <a:bodyPr/>
        <a:lstStyle/>
        <a:p>
          <a:endParaRPr lang="en-GB"/>
        </a:p>
      </dgm:t>
    </dgm:pt>
    <dgm:pt modelId="{47887B80-7EB9-4923-BB08-F459270E755C}" type="sibTrans" cxnId="{FE21CDDF-9AAA-494D-887C-206CF4C1F0AA}">
      <dgm:prSet/>
      <dgm:spPr/>
      <dgm:t>
        <a:bodyPr/>
        <a:lstStyle/>
        <a:p>
          <a:endParaRPr lang="en-GB"/>
        </a:p>
      </dgm:t>
    </dgm:pt>
    <dgm:pt modelId="{CE300F6F-DAD6-4679-A485-148827F33195}">
      <dgm:prSet>
        <dgm:style>
          <a:lnRef idx="1">
            <a:schemeClr val="accent5"/>
          </a:lnRef>
          <a:fillRef idx="2">
            <a:schemeClr val="accent5"/>
          </a:fillRef>
          <a:effectRef idx="1">
            <a:schemeClr val="accent5"/>
          </a:effectRef>
          <a:fontRef idx="minor">
            <a:schemeClr val="dk1"/>
          </a:fontRef>
        </dgm:style>
      </dgm:prSet>
      <dgm:spPr/>
      <dgm:t>
        <a:bodyPr/>
        <a:lstStyle/>
        <a:p>
          <a:pPr rtl="0"/>
          <a:r>
            <a:rPr lang="en-GB" b="1" dirty="0" smtClean="0"/>
            <a:t>Audit Unit B.2</a:t>
          </a:r>
          <a:br>
            <a:rPr lang="en-GB" b="1" dirty="0" smtClean="0"/>
          </a:br>
          <a:r>
            <a:rPr lang="en-GB" b="0" dirty="0" smtClean="0"/>
            <a:t>Doriane GIVORD-STRASSEL</a:t>
          </a:r>
          <a:endParaRPr lang="en-GB" b="0" dirty="0"/>
        </a:p>
      </dgm:t>
    </dgm:pt>
    <dgm:pt modelId="{027558B4-1CCB-4545-87A1-88E88CC1870F}" type="parTrans" cxnId="{E8A968EC-F9E0-4290-B7CD-C33FFD5D6F7B}">
      <dgm:prSet/>
      <dgm:spPr/>
      <dgm:t>
        <a:bodyPr/>
        <a:lstStyle/>
        <a:p>
          <a:endParaRPr lang="en-GB"/>
        </a:p>
      </dgm:t>
    </dgm:pt>
    <dgm:pt modelId="{F4CF67AD-FD97-4D2A-84D9-913E0AB85DAF}" type="sibTrans" cxnId="{E8A968EC-F9E0-4290-B7CD-C33FFD5D6F7B}">
      <dgm:prSet/>
      <dgm:spPr/>
      <dgm:t>
        <a:bodyPr/>
        <a:lstStyle/>
        <a:p>
          <a:endParaRPr lang="en-GB"/>
        </a:p>
      </dgm:t>
    </dgm:pt>
    <dgm:pt modelId="{B1252095-8B54-41B5-93C1-F966217A8820}">
      <dgm:prSet>
        <dgm:style>
          <a:lnRef idx="1">
            <a:schemeClr val="accent5"/>
          </a:lnRef>
          <a:fillRef idx="2">
            <a:schemeClr val="accent5"/>
          </a:fillRef>
          <a:effectRef idx="1">
            <a:schemeClr val="accent5"/>
          </a:effectRef>
          <a:fontRef idx="minor">
            <a:schemeClr val="dk1"/>
          </a:fontRef>
        </dgm:style>
      </dgm:prSet>
      <dgm:spPr/>
      <dgm:t>
        <a:bodyPr/>
        <a:lstStyle/>
        <a:p>
          <a:pPr rtl="0"/>
          <a:r>
            <a:rPr lang="en-GB" b="1" dirty="0" smtClean="0"/>
            <a:t>Audit Unit B.3</a:t>
          </a:r>
          <a:br>
            <a:rPr lang="en-GB" b="1" dirty="0" smtClean="0"/>
          </a:br>
          <a:r>
            <a:rPr lang="en-GB" b="0" dirty="0" smtClean="0"/>
            <a:t>Filip VERHOEVEN</a:t>
          </a:r>
          <a:endParaRPr lang="en-GB" b="0" dirty="0"/>
        </a:p>
      </dgm:t>
    </dgm:pt>
    <dgm:pt modelId="{75AE37D2-4BC6-4832-835F-856D82ABB80F}" type="parTrans" cxnId="{CB11F128-14FF-4A5E-861F-81D91EF40E1D}">
      <dgm:prSet/>
      <dgm:spPr/>
      <dgm:t>
        <a:bodyPr/>
        <a:lstStyle/>
        <a:p>
          <a:endParaRPr lang="en-GB"/>
        </a:p>
      </dgm:t>
    </dgm:pt>
    <dgm:pt modelId="{DD187CDC-4449-4CDF-BB33-06BA7BFCC287}" type="sibTrans" cxnId="{CB11F128-14FF-4A5E-861F-81D91EF40E1D}">
      <dgm:prSet/>
      <dgm:spPr/>
      <dgm:t>
        <a:bodyPr/>
        <a:lstStyle/>
        <a:p>
          <a:endParaRPr lang="en-GB"/>
        </a:p>
      </dgm:t>
    </dgm:pt>
    <dgm:pt modelId="{BDCC06C1-4F7A-4A2A-ADAD-ED8CD9580133}">
      <dgm:prSet>
        <dgm:style>
          <a:lnRef idx="1">
            <a:schemeClr val="accent5"/>
          </a:lnRef>
          <a:fillRef idx="2">
            <a:schemeClr val="accent5"/>
          </a:fillRef>
          <a:effectRef idx="1">
            <a:schemeClr val="accent5"/>
          </a:effectRef>
          <a:fontRef idx="minor">
            <a:schemeClr val="dk1"/>
          </a:fontRef>
        </dgm:style>
      </dgm:prSet>
      <dgm:spPr/>
      <dgm:t>
        <a:bodyPr/>
        <a:lstStyle/>
        <a:p>
          <a:pPr rtl="0"/>
          <a:r>
            <a:rPr lang="en-GB" b="1" dirty="0" smtClean="0"/>
            <a:t>Audit Unit B.4</a:t>
          </a:r>
          <a:br>
            <a:rPr lang="en-GB" b="1" dirty="0" smtClean="0"/>
          </a:br>
          <a:r>
            <a:rPr lang="en-GB" dirty="0" smtClean="0"/>
            <a:t>Christoph NERLICH</a:t>
          </a:r>
          <a:endParaRPr lang="en-GB" dirty="0"/>
        </a:p>
      </dgm:t>
    </dgm:pt>
    <dgm:pt modelId="{B2F0648C-4C6C-4F16-9129-E4770C3DEDBB}" type="parTrans" cxnId="{59F3C34E-73B6-4B10-9CFA-0741C6655A25}">
      <dgm:prSet/>
      <dgm:spPr/>
      <dgm:t>
        <a:bodyPr/>
        <a:lstStyle/>
        <a:p>
          <a:endParaRPr lang="en-GB"/>
        </a:p>
      </dgm:t>
    </dgm:pt>
    <dgm:pt modelId="{F038B44E-5F5B-4585-87EE-6D9D5590366F}" type="sibTrans" cxnId="{59F3C34E-73B6-4B10-9CFA-0741C6655A25}">
      <dgm:prSet/>
      <dgm:spPr/>
      <dgm:t>
        <a:bodyPr/>
        <a:lstStyle/>
        <a:p>
          <a:endParaRPr lang="en-GB"/>
        </a:p>
      </dgm:t>
    </dgm:pt>
    <dgm:pt modelId="{9A56B911-7ABE-4AD0-84F8-C981797C417B}">
      <dgm:prSet>
        <dgm:style>
          <a:lnRef idx="1">
            <a:schemeClr val="accent2"/>
          </a:lnRef>
          <a:fillRef idx="2">
            <a:schemeClr val="accent2"/>
          </a:fillRef>
          <a:effectRef idx="1">
            <a:schemeClr val="accent2"/>
          </a:effectRef>
          <a:fontRef idx="minor">
            <a:schemeClr val="dk1"/>
          </a:fontRef>
        </dgm:style>
      </dgm:prSet>
      <dgm:spPr/>
      <dgm:t>
        <a:bodyPr/>
        <a:lstStyle/>
        <a:p>
          <a:pPr rtl="0"/>
          <a:r>
            <a:rPr lang="en-GB" b="1" dirty="0" smtClean="0"/>
            <a:t>C: Audit in Commission and Executive Agencies II</a:t>
          </a:r>
          <a:br>
            <a:rPr lang="en-GB" b="1" dirty="0" smtClean="0"/>
          </a:br>
          <a:r>
            <a:rPr lang="en-GB" b="0" dirty="0" smtClean="0"/>
            <a:t>Cristiana GIACOBBO</a:t>
          </a:r>
          <a:endParaRPr lang="en-GB" b="0" dirty="0"/>
        </a:p>
      </dgm:t>
    </dgm:pt>
    <dgm:pt modelId="{79237A43-8ADE-4F5B-BA66-3F01DC7F9602}" type="parTrans" cxnId="{2ED024BD-D7C3-4780-9D7F-AF4197967269}">
      <dgm:prSet/>
      <dgm:spPr/>
      <dgm:t>
        <a:bodyPr/>
        <a:lstStyle/>
        <a:p>
          <a:endParaRPr lang="en-GB"/>
        </a:p>
      </dgm:t>
    </dgm:pt>
    <dgm:pt modelId="{40904519-98D6-4069-8667-4DC527972585}" type="sibTrans" cxnId="{2ED024BD-D7C3-4780-9D7F-AF4197967269}">
      <dgm:prSet/>
      <dgm:spPr/>
      <dgm:t>
        <a:bodyPr/>
        <a:lstStyle/>
        <a:p>
          <a:endParaRPr lang="en-GB"/>
        </a:p>
      </dgm:t>
    </dgm:pt>
    <dgm:pt modelId="{BE189978-D937-4CEC-9F43-A54BB7D87307}">
      <dgm:prSet>
        <dgm:style>
          <a:lnRef idx="1">
            <a:schemeClr val="accent5"/>
          </a:lnRef>
          <a:fillRef idx="2">
            <a:schemeClr val="accent5"/>
          </a:fillRef>
          <a:effectRef idx="1">
            <a:schemeClr val="accent5"/>
          </a:effectRef>
          <a:fontRef idx="minor">
            <a:schemeClr val="dk1"/>
          </a:fontRef>
        </dgm:style>
      </dgm:prSet>
      <dgm:spPr/>
      <dgm:t>
        <a:bodyPr/>
        <a:lstStyle/>
        <a:p>
          <a:pPr rtl="0"/>
          <a:r>
            <a:rPr lang="en-GB" b="1" dirty="0" smtClean="0"/>
            <a:t>Audit Unit C.1</a:t>
          </a:r>
          <a:r>
            <a:rPr lang="en-GB" dirty="0" smtClean="0"/>
            <a:t/>
          </a:r>
          <a:br>
            <a:rPr lang="en-GB" dirty="0" smtClean="0"/>
          </a:br>
          <a:r>
            <a:rPr lang="en-GB" dirty="0" smtClean="0"/>
            <a:t>Laura CANDELORO</a:t>
          </a:r>
        </a:p>
      </dgm:t>
    </dgm:pt>
    <dgm:pt modelId="{BBEC8A6A-D874-40F7-A976-9B59D575B971}" type="parTrans" cxnId="{1F9ACC8E-2344-4E5D-B95E-9C7B600A1BF7}">
      <dgm:prSet/>
      <dgm:spPr/>
      <dgm:t>
        <a:bodyPr/>
        <a:lstStyle/>
        <a:p>
          <a:endParaRPr lang="en-GB"/>
        </a:p>
      </dgm:t>
    </dgm:pt>
    <dgm:pt modelId="{D6E63680-44DB-49C6-930B-EC47F52F3124}" type="sibTrans" cxnId="{1F9ACC8E-2344-4E5D-B95E-9C7B600A1BF7}">
      <dgm:prSet/>
      <dgm:spPr/>
      <dgm:t>
        <a:bodyPr/>
        <a:lstStyle/>
        <a:p>
          <a:endParaRPr lang="en-GB"/>
        </a:p>
      </dgm:t>
    </dgm:pt>
    <dgm:pt modelId="{B2D3C999-6F20-4B00-9B39-0438D8900C9F}">
      <dgm:prSet>
        <dgm:style>
          <a:lnRef idx="1">
            <a:schemeClr val="accent5"/>
          </a:lnRef>
          <a:fillRef idx="2">
            <a:schemeClr val="accent5"/>
          </a:fillRef>
          <a:effectRef idx="1">
            <a:schemeClr val="accent5"/>
          </a:effectRef>
          <a:fontRef idx="minor">
            <a:schemeClr val="dk1"/>
          </a:fontRef>
        </dgm:style>
      </dgm:prSet>
      <dgm:spPr/>
      <dgm:t>
        <a:bodyPr/>
        <a:lstStyle/>
        <a:p>
          <a:pPr rtl="0"/>
          <a:r>
            <a:rPr lang="en-GB" b="1" dirty="0" smtClean="0"/>
            <a:t>Audit unit C.2</a:t>
          </a:r>
          <a:r>
            <a:rPr lang="en-GB" dirty="0" smtClean="0"/>
            <a:t/>
          </a:r>
          <a:br>
            <a:rPr lang="en-GB" dirty="0" smtClean="0"/>
          </a:br>
          <a:r>
            <a:rPr lang="en-GB" dirty="0" smtClean="0"/>
            <a:t>Volker ROKOS</a:t>
          </a:r>
          <a:endParaRPr lang="en-GB" dirty="0"/>
        </a:p>
      </dgm:t>
    </dgm:pt>
    <dgm:pt modelId="{897F3E16-E537-4552-8DDF-490CC7604C49}" type="parTrans" cxnId="{8523F987-F4D7-454F-9BE0-6498B5B4F991}">
      <dgm:prSet/>
      <dgm:spPr/>
      <dgm:t>
        <a:bodyPr/>
        <a:lstStyle/>
        <a:p>
          <a:endParaRPr lang="en-GB"/>
        </a:p>
      </dgm:t>
    </dgm:pt>
    <dgm:pt modelId="{982C951A-1735-473C-B543-14928A3B72BE}" type="sibTrans" cxnId="{8523F987-F4D7-454F-9BE0-6498B5B4F991}">
      <dgm:prSet/>
      <dgm:spPr/>
      <dgm:t>
        <a:bodyPr/>
        <a:lstStyle/>
        <a:p>
          <a:endParaRPr lang="en-GB"/>
        </a:p>
      </dgm:t>
    </dgm:pt>
    <dgm:pt modelId="{D22AF3BA-9F4A-4A23-A65C-BF8437DC0D7C}">
      <dgm:prSet>
        <dgm:style>
          <a:lnRef idx="1">
            <a:schemeClr val="accent5"/>
          </a:lnRef>
          <a:fillRef idx="2">
            <a:schemeClr val="accent5"/>
          </a:fillRef>
          <a:effectRef idx="1">
            <a:schemeClr val="accent5"/>
          </a:effectRef>
          <a:fontRef idx="minor">
            <a:schemeClr val="dk1"/>
          </a:fontRef>
        </dgm:style>
      </dgm:prSet>
      <dgm:spPr/>
      <dgm:t>
        <a:bodyPr/>
        <a:lstStyle/>
        <a:p>
          <a:pPr rtl="0"/>
          <a:r>
            <a:rPr lang="en-GB" b="1" dirty="0" smtClean="0"/>
            <a:t>Audit Unit C.3</a:t>
          </a:r>
          <a:r>
            <a:rPr lang="en-GB" dirty="0" smtClean="0"/>
            <a:t/>
          </a:r>
          <a:br>
            <a:rPr lang="en-GB" dirty="0" smtClean="0"/>
          </a:br>
          <a:r>
            <a:rPr lang="en-GB" dirty="0" smtClean="0"/>
            <a:t>Rudi DRIES</a:t>
          </a:r>
          <a:br>
            <a:rPr lang="en-GB" dirty="0" smtClean="0"/>
          </a:br>
          <a:r>
            <a:rPr lang="en-GB" b="1" dirty="0" smtClean="0"/>
            <a:t>(Acting Head of Unit)</a:t>
          </a:r>
          <a:r>
            <a:rPr lang="en-GB" dirty="0" smtClean="0"/>
            <a:t> </a:t>
          </a:r>
          <a:endParaRPr lang="en-GB" dirty="0"/>
        </a:p>
      </dgm:t>
    </dgm:pt>
    <dgm:pt modelId="{E15D472C-9E16-41FB-82B1-24D2772ABE4E}" type="parTrans" cxnId="{96547ADA-4BAB-43CD-BE89-81A078CAD2B6}">
      <dgm:prSet/>
      <dgm:spPr/>
      <dgm:t>
        <a:bodyPr/>
        <a:lstStyle/>
        <a:p>
          <a:endParaRPr lang="en-GB"/>
        </a:p>
      </dgm:t>
    </dgm:pt>
    <dgm:pt modelId="{EDE0ABEF-9BD6-4142-A0F9-95E36585776C}" type="sibTrans" cxnId="{96547ADA-4BAB-43CD-BE89-81A078CAD2B6}">
      <dgm:prSet/>
      <dgm:spPr/>
      <dgm:t>
        <a:bodyPr/>
        <a:lstStyle/>
        <a:p>
          <a:endParaRPr lang="en-GB"/>
        </a:p>
      </dgm:t>
    </dgm:pt>
    <dgm:pt modelId="{FD76AF7F-7BF4-44AC-B5B1-8BC281F4E33B}">
      <dgm:prSet>
        <dgm:style>
          <a:lnRef idx="1">
            <a:schemeClr val="accent5"/>
          </a:lnRef>
          <a:fillRef idx="2">
            <a:schemeClr val="accent5"/>
          </a:fillRef>
          <a:effectRef idx="1">
            <a:schemeClr val="accent5"/>
          </a:effectRef>
          <a:fontRef idx="minor">
            <a:schemeClr val="dk1"/>
          </a:fontRef>
        </dgm:style>
      </dgm:prSet>
      <dgm:spPr/>
      <dgm:t>
        <a:bodyPr/>
        <a:lstStyle/>
        <a:p>
          <a:pPr rtl="0"/>
          <a:r>
            <a:rPr lang="en-GB" b="1" dirty="0" smtClean="0"/>
            <a:t>Audit unit C.4</a:t>
          </a:r>
          <a:br>
            <a:rPr lang="en-GB" b="1" dirty="0" smtClean="0"/>
          </a:br>
          <a:r>
            <a:rPr lang="en-GB" b="0" dirty="0" smtClean="0"/>
            <a:t>Edwin CROONEN</a:t>
          </a:r>
          <a:endParaRPr lang="en-GB" b="0" dirty="0"/>
        </a:p>
      </dgm:t>
    </dgm:pt>
    <dgm:pt modelId="{0BA863FC-71BC-47B8-846D-3672D08EABDD}" type="parTrans" cxnId="{FD3FF0F9-71E9-410D-B7BC-B06DA3AC95C7}">
      <dgm:prSet/>
      <dgm:spPr/>
      <dgm:t>
        <a:bodyPr/>
        <a:lstStyle/>
        <a:p>
          <a:endParaRPr lang="en-GB"/>
        </a:p>
      </dgm:t>
    </dgm:pt>
    <dgm:pt modelId="{E564DAA3-6CB7-44E5-8678-1462DEF31BDC}" type="sibTrans" cxnId="{FD3FF0F9-71E9-410D-B7BC-B06DA3AC95C7}">
      <dgm:prSet/>
      <dgm:spPr/>
      <dgm:t>
        <a:bodyPr/>
        <a:lstStyle/>
        <a:p>
          <a:endParaRPr lang="en-GB"/>
        </a:p>
      </dgm:t>
    </dgm:pt>
    <dgm:pt modelId="{BDBAAFD4-E1F8-4CD4-A10F-A719EDBC4369}" type="asst">
      <dgm:prSet>
        <dgm:style>
          <a:lnRef idx="1">
            <a:schemeClr val="accent1"/>
          </a:lnRef>
          <a:fillRef idx="2">
            <a:schemeClr val="accent1"/>
          </a:fillRef>
          <a:effectRef idx="1">
            <a:schemeClr val="accent1"/>
          </a:effectRef>
          <a:fontRef idx="minor">
            <a:schemeClr val="dk1"/>
          </a:fontRef>
        </dgm:style>
      </dgm:prSet>
      <dgm:spPr/>
      <dgm:t>
        <a:bodyPr/>
        <a:lstStyle/>
        <a:p>
          <a:r>
            <a:rPr lang="fr-BE" b="1" dirty="0" smtClean="0"/>
            <a:t>Assistant to the </a:t>
          </a:r>
          <a:r>
            <a:rPr lang="fr-BE" b="1" dirty="0" err="1" smtClean="0"/>
            <a:t>Director</a:t>
          </a:r>
          <a:r>
            <a:rPr lang="fr-BE" b="1" dirty="0" smtClean="0"/>
            <a:t>-General</a:t>
          </a:r>
          <a:r>
            <a:rPr lang="en-GB" dirty="0" smtClean="0"/>
            <a:t/>
          </a:r>
          <a:br>
            <a:rPr lang="en-GB" dirty="0" smtClean="0"/>
          </a:br>
          <a:r>
            <a:rPr lang="en-GB" i="0" dirty="0" smtClean="0"/>
            <a:t>Adrian MIRCEA</a:t>
          </a:r>
          <a:endParaRPr lang="en-GB" i="0" dirty="0"/>
        </a:p>
      </dgm:t>
    </dgm:pt>
    <dgm:pt modelId="{2539B6A1-398B-4BD3-AAAF-79CADE3C3C8E}" type="parTrans" cxnId="{7EABC779-E013-4534-8BA1-4AC7412EC13D}">
      <dgm:prSet/>
      <dgm:spPr/>
      <dgm:t>
        <a:bodyPr/>
        <a:lstStyle/>
        <a:p>
          <a:endParaRPr lang="en-GB"/>
        </a:p>
      </dgm:t>
    </dgm:pt>
    <dgm:pt modelId="{2DE0D8DD-845C-41DF-AA06-EB558D96687D}" type="sibTrans" cxnId="{7EABC779-E013-4534-8BA1-4AC7412EC13D}">
      <dgm:prSet/>
      <dgm:spPr/>
      <dgm:t>
        <a:bodyPr/>
        <a:lstStyle/>
        <a:p>
          <a:endParaRPr lang="en-GB"/>
        </a:p>
      </dgm:t>
    </dgm:pt>
    <dgm:pt modelId="{F91EC53F-48BF-44B5-A0C4-AE258AECB153}" type="asst">
      <dgm:prSet>
        <dgm:style>
          <a:lnRef idx="1">
            <a:schemeClr val="accent3"/>
          </a:lnRef>
          <a:fillRef idx="2">
            <a:schemeClr val="accent3"/>
          </a:fillRef>
          <a:effectRef idx="1">
            <a:schemeClr val="accent3"/>
          </a:effectRef>
          <a:fontRef idx="minor">
            <a:schemeClr val="dk1"/>
          </a:fontRef>
        </dgm:style>
      </dgm:prSet>
      <dgm:spPr/>
      <dgm:t>
        <a:bodyPr/>
        <a:lstStyle/>
        <a:p>
          <a:pPr rtl="0"/>
          <a:r>
            <a:rPr lang="en-GB" b="1" dirty="0" smtClean="0"/>
            <a:t>01: </a:t>
          </a:r>
          <a:r>
            <a:rPr lang="en-GB" b="1" i="0" dirty="0" smtClean="0"/>
            <a:t>Quality Assurance, Resources, Administrative coordination and Communication</a:t>
          </a:r>
          <a:br>
            <a:rPr lang="en-GB" b="1" i="0" dirty="0" smtClean="0"/>
          </a:br>
          <a:r>
            <a:rPr lang="en-GB" b="0" dirty="0" smtClean="0"/>
            <a:t>Sunil BEERSING</a:t>
          </a:r>
          <a:endParaRPr lang="en-GB" b="0" dirty="0"/>
        </a:p>
      </dgm:t>
    </dgm:pt>
    <dgm:pt modelId="{C1747DE8-6E56-4CD6-8413-794B9AD94B71}" type="parTrans" cxnId="{FDF98AB4-A2E1-49FF-B67A-F1BAFEAD0326}">
      <dgm:prSet/>
      <dgm:spPr/>
      <dgm:t>
        <a:bodyPr/>
        <a:lstStyle/>
        <a:p>
          <a:endParaRPr lang="en-GB"/>
        </a:p>
      </dgm:t>
    </dgm:pt>
    <dgm:pt modelId="{4DB338F2-A409-4AF1-B967-F033640384D7}" type="sibTrans" cxnId="{FDF98AB4-A2E1-49FF-B67A-F1BAFEAD0326}">
      <dgm:prSet/>
      <dgm:spPr/>
      <dgm:t>
        <a:bodyPr/>
        <a:lstStyle/>
        <a:p>
          <a:endParaRPr lang="en-GB"/>
        </a:p>
      </dgm:t>
    </dgm:pt>
    <dgm:pt modelId="{A770148A-AE41-4E44-A617-2A2399BA2422}" type="asst">
      <dgm:prSet/>
      <dgm:spPr/>
      <dgm:t>
        <a:bodyPr/>
        <a:lstStyle/>
        <a:p>
          <a:r>
            <a:rPr lang="en-GB" b="1" dirty="0" smtClean="0"/>
            <a:t>Secretariat of the Audit Progress Committee</a:t>
          </a:r>
          <a:endParaRPr lang="en-GB" b="1" dirty="0"/>
        </a:p>
      </dgm:t>
    </dgm:pt>
    <dgm:pt modelId="{7B6F9E3E-D984-422E-84E6-B2A55E251847}" type="parTrans" cxnId="{D66D7602-D1A5-452C-8890-494E95F284BF}">
      <dgm:prSet/>
      <dgm:spPr/>
      <dgm:t>
        <a:bodyPr/>
        <a:lstStyle/>
        <a:p>
          <a:endParaRPr lang="en-GB"/>
        </a:p>
      </dgm:t>
    </dgm:pt>
    <dgm:pt modelId="{DF74F9BA-F7D8-4B05-999D-420CC549C018}" type="sibTrans" cxnId="{D66D7602-D1A5-452C-8890-494E95F284BF}">
      <dgm:prSet/>
      <dgm:spPr/>
      <dgm:t>
        <a:bodyPr/>
        <a:lstStyle/>
        <a:p>
          <a:endParaRPr lang="en-GB"/>
        </a:p>
      </dgm:t>
    </dgm:pt>
    <dgm:pt modelId="{4D705B1D-DD87-4050-8484-009F1BF10BA7}" type="asst">
      <dgm:prSet>
        <dgm:style>
          <a:lnRef idx="1">
            <a:schemeClr val="accent1"/>
          </a:lnRef>
          <a:fillRef idx="2">
            <a:schemeClr val="accent1"/>
          </a:fillRef>
          <a:effectRef idx="1">
            <a:schemeClr val="accent1"/>
          </a:effectRef>
          <a:fontRef idx="minor">
            <a:schemeClr val="dk1"/>
          </a:fontRef>
        </dgm:style>
      </dgm:prSet>
      <dgm:spPr/>
      <dgm:t>
        <a:bodyPr/>
        <a:lstStyle/>
        <a:p>
          <a:pPr rtl="0"/>
          <a:r>
            <a:rPr lang="en-GB" b="1" dirty="0" smtClean="0"/>
            <a:t>Principal adviser</a:t>
          </a:r>
          <a:br>
            <a:rPr lang="en-GB" b="1" dirty="0" smtClean="0"/>
          </a:br>
          <a:r>
            <a:rPr lang="en-GB" b="0" dirty="0" smtClean="0"/>
            <a:t>Ciaran SPILLANE</a:t>
          </a:r>
          <a:endParaRPr lang="en-GB" b="0" dirty="0"/>
        </a:p>
      </dgm:t>
    </dgm:pt>
    <dgm:pt modelId="{F2C0E306-3B25-4410-9419-E9B257BC0D0C}" type="parTrans" cxnId="{D1B4E944-C650-4139-8E40-E0D66DC33BB5}">
      <dgm:prSet/>
      <dgm:spPr/>
      <dgm:t>
        <a:bodyPr/>
        <a:lstStyle/>
        <a:p>
          <a:endParaRPr lang="en-GB"/>
        </a:p>
      </dgm:t>
    </dgm:pt>
    <dgm:pt modelId="{637C6731-F631-4EE4-8E4D-412D9E7B810F}" type="sibTrans" cxnId="{D1B4E944-C650-4139-8E40-E0D66DC33BB5}">
      <dgm:prSet/>
      <dgm:spPr/>
      <dgm:t>
        <a:bodyPr/>
        <a:lstStyle/>
        <a:p>
          <a:endParaRPr lang="en-GB"/>
        </a:p>
      </dgm:t>
    </dgm:pt>
    <dgm:pt modelId="{2C983E86-9AC3-46FA-9203-199969325940}" type="pres">
      <dgm:prSet presAssocID="{A256DDA8-E277-45E4-9057-0FB53D3C172C}" presName="hierChild1" presStyleCnt="0">
        <dgm:presLayoutVars>
          <dgm:orgChart val="1"/>
          <dgm:chPref val="1"/>
          <dgm:dir/>
          <dgm:animOne val="branch"/>
          <dgm:animLvl val="lvl"/>
          <dgm:resizeHandles/>
        </dgm:presLayoutVars>
      </dgm:prSet>
      <dgm:spPr/>
      <dgm:t>
        <a:bodyPr/>
        <a:lstStyle/>
        <a:p>
          <a:endParaRPr lang="en-GB"/>
        </a:p>
      </dgm:t>
    </dgm:pt>
    <dgm:pt modelId="{F6811DAF-18FB-4A05-A05E-05EBFF9925FF}" type="pres">
      <dgm:prSet presAssocID="{13B29AF4-0835-420A-941A-4DF5D49EF955}" presName="hierRoot1" presStyleCnt="0">
        <dgm:presLayoutVars>
          <dgm:hierBranch val="init"/>
        </dgm:presLayoutVars>
      </dgm:prSet>
      <dgm:spPr/>
      <dgm:t>
        <a:bodyPr/>
        <a:lstStyle/>
        <a:p>
          <a:endParaRPr lang="en-GB"/>
        </a:p>
      </dgm:t>
    </dgm:pt>
    <dgm:pt modelId="{FC004C2C-F848-43C3-AABD-87B8B383AD7C}" type="pres">
      <dgm:prSet presAssocID="{13B29AF4-0835-420A-941A-4DF5D49EF955}" presName="rootComposite1" presStyleCnt="0"/>
      <dgm:spPr/>
      <dgm:t>
        <a:bodyPr/>
        <a:lstStyle/>
        <a:p>
          <a:endParaRPr lang="en-GB"/>
        </a:p>
      </dgm:t>
    </dgm:pt>
    <dgm:pt modelId="{07522385-3CF3-4421-902E-4D98319FF47B}" type="pres">
      <dgm:prSet presAssocID="{13B29AF4-0835-420A-941A-4DF5D49EF955}" presName="rootText1" presStyleLbl="node0" presStyleIdx="0" presStyleCnt="1" custScaleX="176664" custScaleY="122440">
        <dgm:presLayoutVars>
          <dgm:chPref val="3"/>
        </dgm:presLayoutVars>
      </dgm:prSet>
      <dgm:spPr/>
      <dgm:t>
        <a:bodyPr/>
        <a:lstStyle/>
        <a:p>
          <a:endParaRPr lang="en-GB"/>
        </a:p>
      </dgm:t>
    </dgm:pt>
    <dgm:pt modelId="{C92736BB-18C5-4C5E-9576-BAC46BDEEF22}" type="pres">
      <dgm:prSet presAssocID="{13B29AF4-0835-420A-941A-4DF5D49EF955}" presName="rootConnector1" presStyleLbl="node1" presStyleIdx="0" presStyleCnt="0"/>
      <dgm:spPr/>
      <dgm:t>
        <a:bodyPr/>
        <a:lstStyle/>
        <a:p>
          <a:endParaRPr lang="en-GB"/>
        </a:p>
      </dgm:t>
    </dgm:pt>
    <dgm:pt modelId="{C994390F-275F-41E0-9364-6F90ECCD74D6}" type="pres">
      <dgm:prSet presAssocID="{13B29AF4-0835-420A-941A-4DF5D49EF955}" presName="hierChild2" presStyleCnt="0"/>
      <dgm:spPr/>
      <dgm:t>
        <a:bodyPr/>
        <a:lstStyle/>
        <a:p>
          <a:endParaRPr lang="en-GB"/>
        </a:p>
      </dgm:t>
    </dgm:pt>
    <dgm:pt modelId="{13B518A8-9797-4923-A8FC-AD587712C864}" type="pres">
      <dgm:prSet presAssocID="{298100B8-C1CF-4273-9D1F-3F661D312DF2}" presName="Name37" presStyleLbl="parChTrans1D2" presStyleIdx="0" presStyleCnt="6"/>
      <dgm:spPr/>
      <dgm:t>
        <a:bodyPr/>
        <a:lstStyle/>
        <a:p>
          <a:endParaRPr lang="en-GB"/>
        </a:p>
      </dgm:t>
    </dgm:pt>
    <dgm:pt modelId="{56A0DC64-1284-4FE6-B175-9432B337EE8B}" type="pres">
      <dgm:prSet presAssocID="{4775F963-3882-4D61-B76F-5250FE695771}" presName="hierRoot2" presStyleCnt="0">
        <dgm:presLayoutVars>
          <dgm:hierBranch val="init"/>
        </dgm:presLayoutVars>
      </dgm:prSet>
      <dgm:spPr/>
    </dgm:pt>
    <dgm:pt modelId="{EACA6B8A-C1D2-46BC-B4A2-5F6E93E005EB}" type="pres">
      <dgm:prSet presAssocID="{4775F963-3882-4D61-B76F-5250FE695771}" presName="rootComposite" presStyleCnt="0"/>
      <dgm:spPr/>
    </dgm:pt>
    <dgm:pt modelId="{1DBACAB8-1E33-403C-9B7B-D8DA0FB5CDB9}" type="pres">
      <dgm:prSet presAssocID="{4775F963-3882-4D61-B76F-5250FE695771}" presName="rootText" presStyleLbl="node2" presStyleIdx="0" presStyleCnt="3" custScaleX="187199" custScaleY="105967">
        <dgm:presLayoutVars>
          <dgm:chPref val="3"/>
        </dgm:presLayoutVars>
      </dgm:prSet>
      <dgm:spPr/>
      <dgm:t>
        <a:bodyPr/>
        <a:lstStyle/>
        <a:p>
          <a:endParaRPr lang="en-GB"/>
        </a:p>
      </dgm:t>
    </dgm:pt>
    <dgm:pt modelId="{EA3D6723-C2F4-4BFA-8856-35E33B65542D}" type="pres">
      <dgm:prSet presAssocID="{4775F963-3882-4D61-B76F-5250FE695771}" presName="rootConnector" presStyleLbl="node2" presStyleIdx="0" presStyleCnt="3"/>
      <dgm:spPr/>
      <dgm:t>
        <a:bodyPr/>
        <a:lstStyle/>
        <a:p>
          <a:endParaRPr lang="en-GB"/>
        </a:p>
      </dgm:t>
    </dgm:pt>
    <dgm:pt modelId="{05F30A47-7294-4B6E-8532-5FE93BCFEB3E}" type="pres">
      <dgm:prSet presAssocID="{4775F963-3882-4D61-B76F-5250FE695771}" presName="hierChild4" presStyleCnt="0"/>
      <dgm:spPr/>
    </dgm:pt>
    <dgm:pt modelId="{E49ABA89-121C-43F2-81BE-FEBDA2280BEB}" type="pres">
      <dgm:prSet presAssocID="{ED85F71D-E243-46C2-8688-15BE6B43B080}" presName="Name37" presStyleLbl="parChTrans1D3" presStyleIdx="0" presStyleCnt="11"/>
      <dgm:spPr/>
      <dgm:t>
        <a:bodyPr/>
        <a:lstStyle/>
        <a:p>
          <a:endParaRPr lang="en-GB"/>
        </a:p>
      </dgm:t>
    </dgm:pt>
    <dgm:pt modelId="{01DB8DBB-1603-4FAF-AF1F-C0A27F74A23A}" type="pres">
      <dgm:prSet presAssocID="{954642B2-B417-48B7-92F8-AEB9CE5B1BAC}" presName="hierRoot2" presStyleCnt="0">
        <dgm:presLayoutVars>
          <dgm:hierBranch val="init"/>
        </dgm:presLayoutVars>
      </dgm:prSet>
      <dgm:spPr/>
    </dgm:pt>
    <dgm:pt modelId="{1B907177-5E36-43F8-86E1-280675490B6E}" type="pres">
      <dgm:prSet presAssocID="{954642B2-B417-48B7-92F8-AEB9CE5B1BAC}" presName="rootComposite" presStyleCnt="0"/>
      <dgm:spPr/>
    </dgm:pt>
    <dgm:pt modelId="{84B03236-8DF5-4AD0-94F1-BE6AA2FE4B76}" type="pres">
      <dgm:prSet presAssocID="{954642B2-B417-48B7-92F8-AEB9CE5B1BAC}" presName="rootText" presStyleLbl="node3" presStyleIdx="0" presStyleCnt="10" custScaleX="159125">
        <dgm:presLayoutVars>
          <dgm:chPref val="3"/>
        </dgm:presLayoutVars>
      </dgm:prSet>
      <dgm:spPr/>
      <dgm:t>
        <a:bodyPr/>
        <a:lstStyle/>
        <a:p>
          <a:endParaRPr lang="en-GB"/>
        </a:p>
      </dgm:t>
    </dgm:pt>
    <dgm:pt modelId="{8F331D15-4D23-4EB3-B116-EE4EAE2BB80F}" type="pres">
      <dgm:prSet presAssocID="{954642B2-B417-48B7-92F8-AEB9CE5B1BAC}" presName="rootConnector" presStyleLbl="node3" presStyleIdx="0" presStyleCnt="10"/>
      <dgm:spPr/>
      <dgm:t>
        <a:bodyPr/>
        <a:lstStyle/>
        <a:p>
          <a:endParaRPr lang="en-GB"/>
        </a:p>
      </dgm:t>
    </dgm:pt>
    <dgm:pt modelId="{535B81F5-CC6C-48ED-B77C-0D39A7B127D4}" type="pres">
      <dgm:prSet presAssocID="{954642B2-B417-48B7-92F8-AEB9CE5B1BAC}" presName="hierChild4" presStyleCnt="0"/>
      <dgm:spPr/>
    </dgm:pt>
    <dgm:pt modelId="{7F7202D2-E08C-48D8-A91E-3C2FA966E7E4}" type="pres">
      <dgm:prSet presAssocID="{954642B2-B417-48B7-92F8-AEB9CE5B1BAC}" presName="hierChild5" presStyleCnt="0"/>
      <dgm:spPr/>
    </dgm:pt>
    <dgm:pt modelId="{A81AE911-8FD6-49B5-BB90-3AE8376948E6}" type="pres">
      <dgm:prSet presAssocID="{C786B635-39D1-4110-9940-45BE89FEE6C7}" presName="Name37" presStyleLbl="parChTrans1D3" presStyleIdx="1" presStyleCnt="11"/>
      <dgm:spPr/>
      <dgm:t>
        <a:bodyPr/>
        <a:lstStyle/>
        <a:p>
          <a:endParaRPr lang="en-GB"/>
        </a:p>
      </dgm:t>
    </dgm:pt>
    <dgm:pt modelId="{77628D6E-2A53-40F3-AFE2-DD49277CB8B3}" type="pres">
      <dgm:prSet presAssocID="{3324A1F2-99A7-4B58-8432-EBD574AA7372}" presName="hierRoot2" presStyleCnt="0">
        <dgm:presLayoutVars>
          <dgm:hierBranch val="init"/>
        </dgm:presLayoutVars>
      </dgm:prSet>
      <dgm:spPr/>
    </dgm:pt>
    <dgm:pt modelId="{870FA58B-77E9-45D4-BD26-01F0EC6A6446}" type="pres">
      <dgm:prSet presAssocID="{3324A1F2-99A7-4B58-8432-EBD574AA7372}" presName="rootComposite" presStyleCnt="0"/>
      <dgm:spPr/>
    </dgm:pt>
    <dgm:pt modelId="{F0A68063-3FC7-4F7F-892A-F3674EFD59A6}" type="pres">
      <dgm:prSet presAssocID="{3324A1F2-99A7-4B58-8432-EBD574AA7372}" presName="rootText" presStyleLbl="node3" presStyleIdx="1" presStyleCnt="10" custScaleX="159125">
        <dgm:presLayoutVars>
          <dgm:chPref val="3"/>
        </dgm:presLayoutVars>
      </dgm:prSet>
      <dgm:spPr/>
      <dgm:t>
        <a:bodyPr/>
        <a:lstStyle/>
        <a:p>
          <a:endParaRPr lang="en-GB"/>
        </a:p>
      </dgm:t>
    </dgm:pt>
    <dgm:pt modelId="{E899AF91-B9E6-4017-8263-E4D302519FB7}" type="pres">
      <dgm:prSet presAssocID="{3324A1F2-99A7-4B58-8432-EBD574AA7372}" presName="rootConnector" presStyleLbl="node3" presStyleIdx="1" presStyleCnt="10"/>
      <dgm:spPr/>
      <dgm:t>
        <a:bodyPr/>
        <a:lstStyle/>
        <a:p>
          <a:endParaRPr lang="en-GB"/>
        </a:p>
      </dgm:t>
    </dgm:pt>
    <dgm:pt modelId="{E6899115-F203-44C6-868E-6C1030DC032D}" type="pres">
      <dgm:prSet presAssocID="{3324A1F2-99A7-4B58-8432-EBD574AA7372}" presName="hierChild4" presStyleCnt="0"/>
      <dgm:spPr/>
    </dgm:pt>
    <dgm:pt modelId="{D3669558-B05A-4370-8C47-717FD82B2042}" type="pres">
      <dgm:prSet presAssocID="{3324A1F2-99A7-4B58-8432-EBD574AA7372}" presName="hierChild5" presStyleCnt="0"/>
      <dgm:spPr/>
    </dgm:pt>
    <dgm:pt modelId="{DDDF1636-E7E2-4889-9C7F-81A6125C82EB}" type="pres">
      <dgm:prSet presAssocID="{4775F963-3882-4D61-B76F-5250FE695771}" presName="hierChild5" presStyleCnt="0"/>
      <dgm:spPr/>
    </dgm:pt>
    <dgm:pt modelId="{DDDE2715-98D4-480B-A34B-73D587BF5946}" type="pres">
      <dgm:prSet presAssocID="{B5EF0AD0-F3C2-4509-A48E-29B6C05FC0D8}" presName="Name37" presStyleLbl="parChTrans1D2" presStyleIdx="1" presStyleCnt="6"/>
      <dgm:spPr/>
      <dgm:t>
        <a:bodyPr/>
        <a:lstStyle/>
        <a:p>
          <a:endParaRPr lang="en-GB"/>
        </a:p>
      </dgm:t>
    </dgm:pt>
    <dgm:pt modelId="{33D10E3B-6183-4022-99D0-D85879BF5B29}" type="pres">
      <dgm:prSet presAssocID="{80FE1C2E-5D9A-46E6-BD28-DB06EE9307E0}" presName="hierRoot2" presStyleCnt="0">
        <dgm:presLayoutVars>
          <dgm:hierBranch val="init"/>
        </dgm:presLayoutVars>
      </dgm:prSet>
      <dgm:spPr/>
    </dgm:pt>
    <dgm:pt modelId="{51869C40-0AAF-456B-9A39-4B97A8E4FDA3}" type="pres">
      <dgm:prSet presAssocID="{80FE1C2E-5D9A-46E6-BD28-DB06EE9307E0}" presName="rootComposite" presStyleCnt="0"/>
      <dgm:spPr/>
    </dgm:pt>
    <dgm:pt modelId="{EC492FE8-59DF-44BB-AEE4-93566729B7A4}" type="pres">
      <dgm:prSet presAssocID="{80FE1C2E-5D9A-46E6-BD28-DB06EE9307E0}" presName="rootText" presStyleLbl="node2" presStyleIdx="1" presStyleCnt="3" custScaleX="187199" custScaleY="105967" custLinFactNeighborX="414">
        <dgm:presLayoutVars>
          <dgm:chPref val="3"/>
        </dgm:presLayoutVars>
      </dgm:prSet>
      <dgm:spPr/>
      <dgm:t>
        <a:bodyPr/>
        <a:lstStyle/>
        <a:p>
          <a:endParaRPr lang="en-GB"/>
        </a:p>
      </dgm:t>
    </dgm:pt>
    <dgm:pt modelId="{71CE26F3-3BBB-430A-9371-71897E5E9F3C}" type="pres">
      <dgm:prSet presAssocID="{80FE1C2E-5D9A-46E6-BD28-DB06EE9307E0}" presName="rootConnector" presStyleLbl="node2" presStyleIdx="1" presStyleCnt="3"/>
      <dgm:spPr/>
      <dgm:t>
        <a:bodyPr/>
        <a:lstStyle/>
        <a:p>
          <a:endParaRPr lang="en-GB"/>
        </a:p>
      </dgm:t>
    </dgm:pt>
    <dgm:pt modelId="{DF0DB62A-5CB3-4AC4-9C9C-76D46BBE8B18}" type="pres">
      <dgm:prSet presAssocID="{80FE1C2E-5D9A-46E6-BD28-DB06EE9307E0}" presName="hierChild4" presStyleCnt="0"/>
      <dgm:spPr/>
    </dgm:pt>
    <dgm:pt modelId="{42A82109-737A-4422-A1DE-1915926A014A}" type="pres">
      <dgm:prSet presAssocID="{E20562AE-5A05-481F-A9A0-348650CE22F0}" presName="Name37" presStyleLbl="parChTrans1D3" presStyleIdx="2" presStyleCnt="11"/>
      <dgm:spPr/>
      <dgm:t>
        <a:bodyPr/>
        <a:lstStyle/>
        <a:p>
          <a:endParaRPr lang="en-GB"/>
        </a:p>
      </dgm:t>
    </dgm:pt>
    <dgm:pt modelId="{4A14667E-EE6A-4CFB-8890-9B555811A105}" type="pres">
      <dgm:prSet presAssocID="{5A173C50-44CF-4880-8EE5-507FF408BD12}" presName="hierRoot2" presStyleCnt="0">
        <dgm:presLayoutVars>
          <dgm:hierBranch val="init"/>
        </dgm:presLayoutVars>
      </dgm:prSet>
      <dgm:spPr/>
    </dgm:pt>
    <dgm:pt modelId="{7DCE6A81-7996-4A51-B79F-BBB5038FE12C}" type="pres">
      <dgm:prSet presAssocID="{5A173C50-44CF-4880-8EE5-507FF408BD12}" presName="rootComposite" presStyleCnt="0"/>
      <dgm:spPr/>
    </dgm:pt>
    <dgm:pt modelId="{0FB5D321-10E3-4877-BBB7-CC25D15BDFA7}" type="pres">
      <dgm:prSet presAssocID="{5A173C50-44CF-4880-8EE5-507FF408BD12}" presName="rootText" presStyleLbl="node3" presStyleIdx="2" presStyleCnt="10" custScaleX="159125">
        <dgm:presLayoutVars>
          <dgm:chPref val="3"/>
        </dgm:presLayoutVars>
      </dgm:prSet>
      <dgm:spPr/>
      <dgm:t>
        <a:bodyPr/>
        <a:lstStyle/>
        <a:p>
          <a:endParaRPr lang="en-GB"/>
        </a:p>
      </dgm:t>
    </dgm:pt>
    <dgm:pt modelId="{65C3CBE7-CE90-4FF6-A816-2D0868A593BB}" type="pres">
      <dgm:prSet presAssocID="{5A173C50-44CF-4880-8EE5-507FF408BD12}" presName="rootConnector" presStyleLbl="node3" presStyleIdx="2" presStyleCnt="10"/>
      <dgm:spPr/>
      <dgm:t>
        <a:bodyPr/>
        <a:lstStyle/>
        <a:p>
          <a:endParaRPr lang="en-GB"/>
        </a:p>
      </dgm:t>
    </dgm:pt>
    <dgm:pt modelId="{F4E90C72-38DF-4029-95DE-7A3062C91E97}" type="pres">
      <dgm:prSet presAssocID="{5A173C50-44CF-4880-8EE5-507FF408BD12}" presName="hierChild4" presStyleCnt="0"/>
      <dgm:spPr/>
    </dgm:pt>
    <dgm:pt modelId="{78A1970C-933E-4B03-B0BC-38ED3B9E1387}" type="pres">
      <dgm:prSet presAssocID="{5A173C50-44CF-4880-8EE5-507FF408BD12}" presName="hierChild5" presStyleCnt="0"/>
      <dgm:spPr/>
    </dgm:pt>
    <dgm:pt modelId="{18EFCA08-49B0-4F0A-B50A-46B157E1C628}" type="pres">
      <dgm:prSet presAssocID="{027558B4-1CCB-4545-87A1-88E88CC1870F}" presName="Name37" presStyleLbl="parChTrans1D3" presStyleIdx="3" presStyleCnt="11"/>
      <dgm:spPr/>
      <dgm:t>
        <a:bodyPr/>
        <a:lstStyle/>
        <a:p>
          <a:endParaRPr lang="en-GB"/>
        </a:p>
      </dgm:t>
    </dgm:pt>
    <dgm:pt modelId="{5841AC07-F962-4C7D-8F86-9A32D7B045D5}" type="pres">
      <dgm:prSet presAssocID="{CE300F6F-DAD6-4679-A485-148827F33195}" presName="hierRoot2" presStyleCnt="0">
        <dgm:presLayoutVars>
          <dgm:hierBranch val="init"/>
        </dgm:presLayoutVars>
      </dgm:prSet>
      <dgm:spPr/>
    </dgm:pt>
    <dgm:pt modelId="{9182B17B-3643-46F9-95F0-8CD29E1A4F90}" type="pres">
      <dgm:prSet presAssocID="{CE300F6F-DAD6-4679-A485-148827F33195}" presName="rootComposite" presStyleCnt="0"/>
      <dgm:spPr/>
    </dgm:pt>
    <dgm:pt modelId="{9C0FF79E-C05A-4E4B-87BE-272BB02CD817}" type="pres">
      <dgm:prSet presAssocID="{CE300F6F-DAD6-4679-A485-148827F33195}" presName="rootText" presStyleLbl="node3" presStyleIdx="3" presStyleCnt="10" custScaleX="159125">
        <dgm:presLayoutVars>
          <dgm:chPref val="3"/>
        </dgm:presLayoutVars>
      </dgm:prSet>
      <dgm:spPr/>
      <dgm:t>
        <a:bodyPr/>
        <a:lstStyle/>
        <a:p>
          <a:endParaRPr lang="en-GB"/>
        </a:p>
      </dgm:t>
    </dgm:pt>
    <dgm:pt modelId="{58DE786B-332B-4DA1-923A-01F44A4453EF}" type="pres">
      <dgm:prSet presAssocID="{CE300F6F-DAD6-4679-A485-148827F33195}" presName="rootConnector" presStyleLbl="node3" presStyleIdx="3" presStyleCnt="10"/>
      <dgm:spPr/>
      <dgm:t>
        <a:bodyPr/>
        <a:lstStyle/>
        <a:p>
          <a:endParaRPr lang="en-GB"/>
        </a:p>
      </dgm:t>
    </dgm:pt>
    <dgm:pt modelId="{FE2D7B55-FBB0-4474-B226-EE605B2514CA}" type="pres">
      <dgm:prSet presAssocID="{CE300F6F-DAD6-4679-A485-148827F33195}" presName="hierChild4" presStyleCnt="0"/>
      <dgm:spPr/>
    </dgm:pt>
    <dgm:pt modelId="{7CF48226-6E04-440E-806F-A9B730A8968E}" type="pres">
      <dgm:prSet presAssocID="{CE300F6F-DAD6-4679-A485-148827F33195}" presName="hierChild5" presStyleCnt="0"/>
      <dgm:spPr/>
    </dgm:pt>
    <dgm:pt modelId="{38BA97F5-AFFD-47DA-AFD8-1AA88DDD0CE4}" type="pres">
      <dgm:prSet presAssocID="{75AE37D2-4BC6-4832-835F-856D82ABB80F}" presName="Name37" presStyleLbl="parChTrans1D3" presStyleIdx="4" presStyleCnt="11"/>
      <dgm:spPr/>
      <dgm:t>
        <a:bodyPr/>
        <a:lstStyle/>
        <a:p>
          <a:endParaRPr lang="en-GB"/>
        </a:p>
      </dgm:t>
    </dgm:pt>
    <dgm:pt modelId="{FAA5BBF9-A269-4ED0-AA37-A6AD9D9E02CA}" type="pres">
      <dgm:prSet presAssocID="{B1252095-8B54-41B5-93C1-F966217A8820}" presName="hierRoot2" presStyleCnt="0">
        <dgm:presLayoutVars>
          <dgm:hierBranch val="init"/>
        </dgm:presLayoutVars>
      </dgm:prSet>
      <dgm:spPr/>
    </dgm:pt>
    <dgm:pt modelId="{8024369B-0DF5-438D-B11A-5E22A8895312}" type="pres">
      <dgm:prSet presAssocID="{B1252095-8B54-41B5-93C1-F966217A8820}" presName="rootComposite" presStyleCnt="0"/>
      <dgm:spPr/>
    </dgm:pt>
    <dgm:pt modelId="{A991CC02-CA31-44AA-ACE4-B45F3EE23436}" type="pres">
      <dgm:prSet presAssocID="{B1252095-8B54-41B5-93C1-F966217A8820}" presName="rootText" presStyleLbl="node3" presStyleIdx="4" presStyleCnt="10" custScaleX="159125">
        <dgm:presLayoutVars>
          <dgm:chPref val="3"/>
        </dgm:presLayoutVars>
      </dgm:prSet>
      <dgm:spPr/>
      <dgm:t>
        <a:bodyPr/>
        <a:lstStyle/>
        <a:p>
          <a:endParaRPr lang="en-GB"/>
        </a:p>
      </dgm:t>
    </dgm:pt>
    <dgm:pt modelId="{8593CA39-B5F9-44DC-A4FE-524F8A87560A}" type="pres">
      <dgm:prSet presAssocID="{B1252095-8B54-41B5-93C1-F966217A8820}" presName="rootConnector" presStyleLbl="node3" presStyleIdx="4" presStyleCnt="10"/>
      <dgm:spPr/>
      <dgm:t>
        <a:bodyPr/>
        <a:lstStyle/>
        <a:p>
          <a:endParaRPr lang="en-GB"/>
        </a:p>
      </dgm:t>
    </dgm:pt>
    <dgm:pt modelId="{088AC0D6-ADBF-453D-9AD8-187C47D0D352}" type="pres">
      <dgm:prSet presAssocID="{B1252095-8B54-41B5-93C1-F966217A8820}" presName="hierChild4" presStyleCnt="0"/>
      <dgm:spPr/>
    </dgm:pt>
    <dgm:pt modelId="{97BDFD9C-0965-49B1-A2B4-038D3E1DD8F5}" type="pres">
      <dgm:prSet presAssocID="{B1252095-8B54-41B5-93C1-F966217A8820}" presName="hierChild5" presStyleCnt="0"/>
      <dgm:spPr/>
    </dgm:pt>
    <dgm:pt modelId="{E703C213-9FBA-4CA8-9D41-6A95D45C882B}" type="pres">
      <dgm:prSet presAssocID="{B2F0648C-4C6C-4F16-9129-E4770C3DEDBB}" presName="Name37" presStyleLbl="parChTrans1D3" presStyleIdx="5" presStyleCnt="11"/>
      <dgm:spPr/>
      <dgm:t>
        <a:bodyPr/>
        <a:lstStyle/>
        <a:p>
          <a:endParaRPr lang="en-GB"/>
        </a:p>
      </dgm:t>
    </dgm:pt>
    <dgm:pt modelId="{5FE1E3C2-F4A5-4FE2-8EDF-51EDE28D0849}" type="pres">
      <dgm:prSet presAssocID="{BDCC06C1-4F7A-4A2A-ADAD-ED8CD9580133}" presName="hierRoot2" presStyleCnt="0">
        <dgm:presLayoutVars>
          <dgm:hierBranch val="init"/>
        </dgm:presLayoutVars>
      </dgm:prSet>
      <dgm:spPr/>
    </dgm:pt>
    <dgm:pt modelId="{B8F7514B-155A-4779-BE48-F269134E1CC9}" type="pres">
      <dgm:prSet presAssocID="{BDCC06C1-4F7A-4A2A-ADAD-ED8CD9580133}" presName="rootComposite" presStyleCnt="0"/>
      <dgm:spPr/>
    </dgm:pt>
    <dgm:pt modelId="{273430A8-2F63-46D6-80E9-A0CC71C698B6}" type="pres">
      <dgm:prSet presAssocID="{BDCC06C1-4F7A-4A2A-ADAD-ED8CD9580133}" presName="rootText" presStyleLbl="node3" presStyleIdx="5" presStyleCnt="10" custScaleX="159125">
        <dgm:presLayoutVars>
          <dgm:chPref val="3"/>
        </dgm:presLayoutVars>
      </dgm:prSet>
      <dgm:spPr/>
      <dgm:t>
        <a:bodyPr/>
        <a:lstStyle/>
        <a:p>
          <a:endParaRPr lang="en-GB"/>
        </a:p>
      </dgm:t>
    </dgm:pt>
    <dgm:pt modelId="{10D8C14C-E94B-4CE8-8867-2677F3366715}" type="pres">
      <dgm:prSet presAssocID="{BDCC06C1-4F7A-4A2A-ADAD-ED8CD9580133}" presName="rootConnector" presStyleLbl="node3" presStyleIdx="5" presStyleCnt="10"/>
      <dgm:spPr/>
      <dgm:t>
        <a:bodyPr/>
        <a:lstStyle/>
        <a:p>
          <a:endParaRPr lang="en-GB"/>
        </a:p>
      </dgm:t>
    </dgm:pt>
    <dgm:pt modelId="{A985ED0A-D53A-43BC-80F8-3BEB5810EB61}" type="pres">
      <dgm:prSet presAssocID="{BDCC06C1-4F7A-4A2A-ADAD-ED8CD9580133}" presName="hierChild4" presStyleCnt="0"/>
      <dgm:spPr/>
    </dgm:pt>
    <dgm:pt modelId="{37AA6213-8843-42F0-9F35-4D3A8FE32A60}" type="pres">
      <dgm:prSet presAssocID="{BDCC06C1-4F7A-4A2A-ADAD-ED8CD9580133}" presName="hierChild5" presStyleCnt="0"/>
      <dgm:spPr/>
    </dgm:pt>
    <dgm:pt modelId="{61630C81-9688-4C69-9DA6-4FB0781AA911}" type="pres">
      <dgm:prSet presAssocID="{80FE1C2E-5D9A-46E6-BD28-DB06EE9307E0}" presName="hierChild5" presStyleCnt="0"/>
      <dgm:spPr/>
    </dgm:pt>
    <dgm:pt modelId="{214EB7B2-9060-4BF8-938E-E6E5E5C26C7A}" type="pres">
      <dgm:prSet presAssocID="{79237A43-8ADE-4F5B-BA66-3F01DC7F9602}" presName="Name37" presStyleLbl="parChTrans1D2" presStyleIdx="2" presStyleCnt="6"/>
      <dgm:spPr/>
      <dgm:t>
        <a:bodyPr/>
        <a:lstStyle/>
        <a:p>
          <a:endParaRPr lang="en-GB"/>
        </a:p>
      </dgm:t>
    </dgm:pt>
    <dgm:pt modelId="{D58F894D-4B2B-47B3-947B-4BD240ED6EA1}" type="pres">
      <dgm:prSet presAssocID="{9A56B911-7ABE-4AD0-84F8-C981797C417B}" presName="hierRoot2" presStyleCnt="0">
        <dgm:presLayoutVars>
          <dgm:hierBranch val="init"/>
        </dgm:presLayoutVars>
      </dgm:prSet>
      <dgm:spPr/>
    </dgm:pt>
    <dgm:pt modelId="{C1F5A9BE-8E45-4DCA-AE66-38F6F803A42B}" type="pres">
      <dgm:prSet presAssocID="{9A56B911-7ABE-4AD0-84F8-C981797C417B}" presName="rootComposite" presStyleCnt="0"/>
      <dgm:spPr/>
    </dgm:pt>
    <dgm:pt modelId="{AD2F870A-243C-456F-8E53-31806336FA36}" type="pres">
      <dgm:prSet presAssocID="{9A56B911-7ABE-4AD0-84F8-C981797C417B}" presName="rootText" presStyleLbl="node2" presStyleIdx="2" presStyleCnt="3" custScaleX="187199" custScaleY="105912">
        <dgm:presLayoutVars>
          <dgm:chPref val="3"/>
        </dgm:presLayoutVars>
      </dgm:prSet>
      <dgm:spPr/>
      <dgm:t>
        <a:bodyPr/>
        <a:lstStyle/>
        <a:p>
          <a:endParaRPr lang="en-GB"/>
        </a:p>
      </dgm:t>
    </dgm:pt>
    <dgm:pt modelId="{DCC10276-3963-4076-82A8-57CC1B0A4B03}" type="pres">
      <dgm:prSet presAssocID="{9A56B911-7ABE-4AD0-84F8-C981797C417B}" presName="rootConnector" presStyleLbl="node2" presStyleIdx="2" presStyleCnt="3"/>
      <dgm:spPr/>
      <dgm:t>
        <a:bodyPr/>
        <a:lstStyle/>
        <a:p>
          <a:endParaRPr lang="en-GB"/>
        </a:p>
      </dgm:t>
    </dgm:pt>
    <dgm:pt modelId="{67D7B2C7-0B65-4D6B-93AC-1FCB23174880}" type="pres">
      <dgm:prSet presAssocID="{9A56B911-7ABE-4AD0-84F8-C981797C417B}" presName="hierChild4" presStyleCnt="0"/>
      <dgm:spPr/>
    </dgm:pt>
    <dgm:pt modelId="{C0DCACF3-EFCB-43F3-86F0-C36F85F1204E}" type="pres">
      <dgm:prSet presAssocID="{BBEC8A6A-D874-40F7-A976-9B59D575B971}" presName="Name37" presStyleLbl="parChTrans1D3" presStyleIdx="6" presStyleCnt="11"/>
      <dgm:spPr/>
      <dgm:t>
        <a:bodyPr/>
        <a:lstStyle/>
        <a:p>
          <a:endParaRPr lang="en-GB"/>
        </a:p>
      </dgm:t>
    </dgm:pt>
    <dgm:pt modelId="{D9AE2B33-11E2-43B2-A290-F68756F80F1B}" type="pres">
      <dgm:prSet presAssocID="{BE189978-D937-4CEC-9F43-A54BB7D87307}" presName="hierRoot2" presStyleCnt="0">
        <dgm:presLayoutVars>
          <dgm:hierBranch val="init"/>
        </dgm:presLayoutVars>
      </dgm:prSet>
      <dgm:spPr/>
    </dgm:pt>
    <dgm:pt modelId="{DDFA4F75-19F6-4D2B-BAA4-B04DAACB6FFB}" type="pres">
      <dgm:prSet presAssocID="{BE189978-D937-4CEC-9F43-A54BB7D87307}" presName="rootComposite" presStyleCnt="0"/>
      <dgm:spPr/>
    </dgm:pt>
    <dgm:pt modelId="{7A68FA4B-F0BE-4B94-8FD3-25C6B663FF9D}" type="pres">
      <dgm:prSet presAssocID="{BE189978-D937-4CEC-9F43-A54BB7D87307}" presName="rootText" presStyleLbl="node3" presStyleIdx="6" presStyleCnt="10" custScaleX="159157" custScaleY="117047">
        <dgm:presLayoutVars>
          <dgm:chPref val="3"/>
        </dgm:presLayoutVars>
      </dgm:prSet>
      <dgm:spPr/>
      <dgm:t>
        <a:bodyPr/>
        <a:lstStyle/>
        <a:p>
          <a:endParaRPr lang="en-GB"/>
        </a:p>
      </dgm:t>
    </dgm:pt>
    <dgm:pt modelId="{27571BC7-CD7B-4CAA-BF3D-071C121AD07D}" type="pres">
      <dgm:prSet presAssocID="{BE189978-D937-4CEC-9F43-A54BB7D87307}" presName="rootConnector" presStyleLbl="node3" presStyleIdx="6" presStyleCnt="10"/>
      <dgm:spPr/>
      <dgm:t>
        <a:bodyPr/>
        <a:lstStyle/>
        <a:p>
          <a:endParaRPr lang="en-GB"/>
        </a:p>
      </dgm:t>
    </dgm:pt>
    <dgm:pt modelId="{557E180F-57FB-4778-BE21-B5D3BF81542E}" type="pres">
      <dgm:prSet presAssocID="{BE189978-D937-4CEC-9F43-A54BB7D87307}" presName="hierChild4" presStyleCnt="0"/>
      <dgm:spPr/>
    </dgm:pt>
    <dgm:pt modelId="{7EAE7F2B-DACC-418C-8FC2-3487195FC209}" type="pres">
      <dgm:prSet presAssocID="{BE189978-D937-4CEC-9F43-A54BB7D87307}" presName="hierChild5" presStyleCnt="0"/>
      <dgm:spPr/>
    </dgm:pt>
    <dgm:pt modelId="{2BE88ECC-9C38-4ABA-BE11-F84980991F1B}" type="pres">
      <dgm:prSet presAssocID="{897F3E16-E537-4552-8DDF-490CC7604C49}" presName="Name37" presStyleLbl="parChTrans1D3" presStyleIdx="7" presStyleCnt="11"/>
      <dgm:spPr/>
      <dgm:t>
        <a:bodyPr/>
        <a:lstStyle/>
        <a:p>
          <a:endParaRPr lang="en-GB"/>
        </a:p>
      </dgm:t>
    </dgm:pt>
    <dgm:pt modelId="{67272FEC-7002-453A-AC16-BCF93147200F}" type="pres">
      <dgm:prSet presAssocID="{B2D3C999-6F20-4B00-9B39-0438D8900C9F}" presName="hierRoot2" presStyleCnt="0">
        <dgm:presLayoutVars>
          <dgm:hierBranch val="init"/>
        </dgm:presLayoutVars>
      </dgm:prSet>
      <dgm:spPr/>
    </dgm:pt>
    <dgm:pt modelId="{1FBD89C5-30D8-4DB4-B07A-B7DDC8707FBE}" type="pres">
      <dgm:prSet presAssocID="{B2D3C999-6F20-4B00-9B39-0438D8900C9F}" presName="rootComposite" presStyleCnt="0"/>
      <dgm:spPr/>
    </dgm:pt>
    <dgm:pt modelId="{80C301A5-CB09-4AB3-8A0F-92A9D41E270A}" type="pres">
      <dgm:prSet presAssocID="{B2D3C999-6F20-4B00-9B39-0438D8900C9F}" presName="rootText" presStyleLbl="node3" presStyleIdx="7" presStyleCnt="10" custScaleX="159125" custScaleY="117047">
        <dgm:presLayoutVars>
          <dgm:chPref val="3"/>
        </dgm:presLayoutVars>
      </dgm:prSet>
      <dgm:spPr/>
      <dgm:t>
        <a:bodyPr/>
        <a:lstStyle/>
        <a:p>
          <a:endParaRPr lang="en-GB"/>
        </a:p>
      </dgm:t>
    </dgm:pt>
    <dgm:pt modelId="{89FB5671-F9E2-4DB8-9E99-C3A8A546D7A9}" type="pres">
      <dgm:prSet presAssocID="{B2D3C999-6F20-4B00-9B39-0438D8900C9F}" presName="rootConnector" presStyleLbl="node3" presStyleIdx="7" presStyleCnt="10"/>
      <dgm:spPr/>
      <dgm:t>
        <a:bodyPr/>
        <a:lstStyle/>
        <a:p>
          <a:endParaRPr lang="en-GB"/>
        </a:p>
      </dgm:t>
    </dgm:pt>
    <dgm:pt modelId="{B15EC457-4640-4F7D-A070-49204FB3BC35}" type="pres">
      <dgm:prSet presAssocID="{B2D3C999-6F20-4B00-9B39-0438D8900C9F}" presName="hierChild4" presStyleCnt="0"/>
      <dgm:spPr/>
    </dgm:pt>
    <dgm:pt modelId="{6F34385A-F4B6-4A59-8FF0-F43CE44D6D0A}" type="pres">
      <dgm:prSet presAssocID="{B2D3C999-6F20-4B00-9B39-0438D8900C9F}" presName="hierChild5" presStyleCnt="0"/>
      <dgm:spPr/>
    </dgm:pt>
    <dgm:pt modelId="{CE76115C-5C43-4C33-B4A7-30315080892D}" type="pres">
      <dgm:prSet presAssocID="{E15D472C-9E16-41FB-82B1-24D2772ABE4E}" presName="Name37" presStyleLbl="parChTrans1D3" presStyleIdx="8" presStyleCnt="11"/>
      <dgm:spPr/>
      <dgm:t>
        <a:bodyPr/>
        <a:lstStyle/>
        <a:p>
          <a:endParaRPr lang="en-GB"/>
        </a:p>
      </dgm:t>
    </dgm:pt>
    <dgm:pt modelId="{57D01FDB-FB81-4FA9-BE1D-6711ABC037E1}" type="pres">
      <dgm:prSet presAssocID="{D22AF3BA-9F4A-4A23-A65C-BF8437DC0D7C}" presName="hierRoot2" presStyleCnt="0">
        <dgm:presLayoutVars>
          <dgm:hierBranch val="init"/>
        </dgm:presLayoutVars>
      </dgm:prSet>
      <dgm:spPr/>
    </dgm:pt>
    <dgm:pt modelId="{ECEA2C79-DAB7-449F-8243-2E7675A709B7}" type="pres">
      <dgm:prSet presAssocID="{D22AF3BA-9F4A-4A23-A65C-BF8437DC0D7C}" presName="rootComposite" presStyleCnt="0"/>
      <dgm:spPr/>
    </dgm:pt>
    <dgm:pt modelId="{BDE96E2E-3CBE-4F8E-A5D0-6ED60CA831B5}" type="pres">
      <dgm:prSet presAssocID="{D22AF3BA-9F4A-4A23-A65C-BF8437DC0D7C}" presName="rootText" presStyleLbl="node3" presStyleIdx="8" presStyleCnt="10" custScaleX="159125" custScaleY="117047">
        <dgm:presLayoutVars>
          <dgm:chPref val="3"/>
        </dgm:presLayoutVars>
      </dgm:prSet>
      <dgm:spPr/>
      <dgm:t>
        <a:bodyPr/>
        <a:lstStyle/>
        <a:p>
          <a:endParaRPr lang="en-GB"/>
        </a:p>
      </dgm:t>
    </dgm:pt>
    <dgm:pt modelId="{7489BAAF-7B42-4FB8-BDF4-FF15A4542CD5}" type="pres">
      <dgm:prSet presAssocID="{D22AF3BA-9F4A-4A23-A65C-BF8437DC0D7C}" presName="rootConnector" presStyleLbl="node3" presStyleIdx="8" presStyleCnt="10"/>
      <dgm:spPr/>
      <dgm:t>
        <a:bodyPr/>
        <a:lstStyle/>
        <a:p>
          <a:endParaRPr lang="en-GB"/>
        </a:p>
      </dgm:t>
    </dgm:pt>
    <dgm:pt modelId="{1317254E-1FF3-4D58-B1FB-360B40003CC4}" type="pres">
      <dgm:prSet presAssocID="{D22AF3BA-9F4A-4A23-A65C-BF8437DC0D7C}" presName="hierChild4" presStyleCnt="0"/>
      <dgm:spPr/>
    </dgm:pt>
    <dgm:pt modelId="{5E0A05BF-9CB2-40C6-951A-FADD0999F356}" type="pres">
      <dgm:prSet presAssocID="{D22AF3BA-9F4A-4A23-A65C-BF8437DC0D7C}" presName="hierChild5" presStyleCnt="0"/>
      <dgm:spPr/>
    </dgm:pt>
    <dgm:pt modelId="{A9AD758A-6CAB-4ED4-96D9-794D4A474042}" type="pres">
      <dgm:prSet presAssocID="{0BA863FC-71BC-47B8-846D-3672D08EABDD}" presName="Name37" presStyleLbl="parChTrans1D3" presStyleIdx="9" presStyleCnt="11"/>
      <dgm:spPr/>
      <dgm:t>
        <a:bodyPr/>
        <a:lstStyle/>
        <a:p>
          <a:endParaRPr lang="en-GB"/>
        </a:p>
      </dgm:t>
    </dgm:pt>
    <dgm:pt modelId="{73F15EE6-FBE0-4120-80AA-12A1C94EB771}" type="pres">
      <dgm:prSet presAssocID="{FD76AF7F-7BF4-44AC-B5B1-8BC281F4E33B}" presName="hierRoot2" presStyleCnt="0">
        <dgm:presLayoutVars>
          <dgm:hierBranch val="init"/>
        </dgm:presLayoutVars>
      </dgm:prSet>
      <dgm:spPr/>
    </dgm:pt>
    <dgm:pt modelId="{73E84D40-B79B-4266-A7E8-C2B56A38BCF3}" type="pres">
      <dgm:prSet presAssocID="{FD76AF7F-7BF4-44AC-B5B1-8BC281F4E33B}" presName="rootComposite" presStyleCnt="0"/>
      <dgm:spPr/>
    </dgm:pt>
    <dgm:pt modelId="{E275C3A7-B641-445B-B45C-4E4BF02E582B}" type="pres">
      <dgm:prSet presAssocID="{FD76AF7F-7BF4-44AC-B5B1-8BC281F4E33B}" presName="rootText" presStyleLbl="node3" presStyleIdx="9" presStyleCnt="10" custScaleX="159125" custScaleY="117047">
        <dgm:presLayoutVars>
          <dgm:chPref val="3"/>
        </dgm:presLayoutVars>
      </dgm:prSet>
      <dgm:spPr/>
      <dgm:t>
        <a:bodyPr/>
        <a:lstStyle/>
        <a:p>
          <a:endParaRPr lang="en-GB"/>
        </a:p>
      </dgm:t>
    </dgm:pt>
    <dgm:pt modelId="{D4F4A6CA-46DC-4295-A82B-225C50C751AF}" type="pres">
      <dgm:prSet presAssocID="{FD76AF7F-7BF4-44AC-B5B1-8BC281F4E33B}" presName="rootConnector" presStyleLbl="node3" presStyleIdx="9" presStyleCnt="10"/>
      <dgm:spPr/>
      <dgm:t>
        <a:bodyPr/>
        <a:lstStyle/>
        <a:p>
          <a:endParaRPr lang="en-GB"/>
        </a:p>
      </dgm:t>
    </dgm:pt>
    <dgm:pt modelId="{AAAADE28-E026-4288-8DE8-0CB7CA8F60EF}" type="pres">
      <dgm:prSet presAssocID="{FD76AF7F-7BF4-44AC-B5B1-8BC281F4E33B}" presName="hierChild4" presStyleCnt="0"/>
      <dgm:spPr/>
    </dgm:pt>
    <dgm:pt modelId="{873B82E7-23F1-4513-A722-A76D7486BE46}" type="pres">
      <dgm:prSet presAssocID="{FD76AF7F-7BF4-44AC-B5B1-8BC281F4E33B}" presName="hierChild5" presStyleCnt="0"/>
      <dgm:spPr/>
    </dgm:pt>
    <dgm:pt modelId="{4D6979CF-7ADD-4494-91C9-29187E4DC868}" type="pres">
      <dgm:prSet presAssocID="{9A56B911-7ABE-4AD0-84F8-C981797C417B}" presName="hierChild5" presStyleCnt="0"/>
      <dgm:spPr/>
    </dgm:pt>
    <dgm:pt modelId="{CDBFA912-7DDE-47A1-8D3F-B30F967798E2}" type="pres">
      <dgm:prSet presAssocID="{13B29AF4-0835-420A-941A-4DF5D49EF955}" presName="hierChild3" presStyleCnt="0"/>
      <dgm:spPr/>
      <dgm:t>
        <a:bodyPr/>
        <a:lstStyle/>
        <a:p>
          <a:endParaRPr lang="en-GB"/>
        </a:p>
      </dgm:t>
    </dgm:pt>
    <dgm:pt modelId="{85CE3140-5888-4FFF-9BA0-EB3CB9DC7288}" type="pres">
      <dgm:prSet presAssocID="{2539B6A1-398B-4BD3-AAAF-79CADE3C3C8E}" presName="Name111" presStyleLbl="parChTrans1D2" presStyleIdx="3" presStyleCnt="6"/>
      <dgm:spPr/>
      <dgm:t>
        <a:bodyPr/>
        <a:lstStyle/>
        <a:p>
          <a:endParaRPr lang="en-GB"/>
        </a:p>
      </dgm:t>
    </dgm:pt>
    <dgm:pt modelId="{FE190CFB-3C03-4052-9C36-C346DB76A41A}" type="pres">
      <dgm:prSet presAssocID="{BDBAAFD4-E1F8-4CD4-A10F-A719EDBC4369}" presName="hierRoot3" presStyleCnt="0">
        <dgm:presLayoutVars>
          <dgm:hierBranch val="init"/>
        </dgm:presLayoutVars>
      </dgm:prSet>
      <dgm:spPr/>
    </dgm:pt>
    <dgm:pt modelId="{8A57585B-8DBD-417E-952D-CC1C42EB656D}" type="pres">
      <dgm:prSet presAssocID="{BDBAAFD4-E1F8-4CD4-A10F-A719EDBC4369}" presName="rootComposite3" presStyleCnt="0"/>
      <dgm:spPr/>
    </dgm:pt>
    <dgm:pt modelId="{5748B0C1-0302-4F6B-85AA-C5716F797583}" type="pres">
      <dgm:prSet presAssocID="{BDBAAFD4-E1F8-4CD4-A10F-A719EDBC4369}" presName="rootText3" presStyleLbl="asst1" presStyleIdx="0" presStyleCnt="4" custScaleX="176664" custLinFactNeighborX="-62800" custLinFactNeighborY="12335">
        <dgm:presLayoutVars>
          <dgm:chPref val="3"/>
        </dgm:presLayoutVars>
      </dgm:prSet>
      <dgm:spPr/>
      <dgm:t>
        <a:bodyPr/>
        <a:lstStyle/>
        <a:p>
          <a:endParaRPr lang="en-GB"/>
        </a:p>
      </dgm:t>
    </dgm:pt>
    <dgm:pt modelId="{8BA9C033-C666-4BEE-A8F2-09541B595E34}" type="pres">
      <dgm:prSet presAssocID="{BDBAAFD4-E1F8-4CD4-A10F-A719EDBC4369}" presName="rootConnector3" presStyleLbl="asst1" presStyleIdx="0" presStyleCnt="4"/>
      <dgm:spPr/>
      <dgm:t>
        <a:bodyPr/>
        <a:lstStyle/>
        <a:p>
          <a:endParaRPr lang="en-GB"/>
        </a:p>
      </dgm:t>
    </dgm:pt>
    <dgm:pt modelId="{E714E78E-7B94-4327-8EC0-4E21B49C1716}" type="pres">
      <dgm:prSet presAssocID="{BDBAAFD4-E1F8-4CD4-A10F-A719EDBC4369}" presName="hierChild6" presStyleCnt="0"/>
      <dgm:spPr/>
    </dgm:pt>
    <dgm:pt modelId="{3FBDA17C-0557-4C1E-9E54-A39249FC537F}" type="pres">
      <dgm:prSet presAssocID="{BDBAAFD4-E1F8-4CD4-A10F-A719EDBC4369}" presName="hierChild7" presStyleCnt="0"/>
      <dgm:spPr/>
    </dgm:pt>
    <dgm:pt modelId="{C3930999-B217-4705-8844-65FF781296B3}" type="pres">
      <dgm:prSet presAssocID="{C1747DE8-6E56-4CD6-8413-794B9AD94B71}" presName="Name111" presStyleLbl="parChTrans1D2" presStyleIdx="4" presStyleCnt="6"/>
      <dgm:spPr/>
      <dgm:t>
        <a:bodyPr/>
        <a:lstStyle/>
        <a:p>
          <a:endParaRPr lang="en-GB"/>
        </a:p>
      </dgm:t>
    </dgm:pt>
    <dgm:pt modelId="{4710F0A0-328B-455E-8CEE-1EA512922C6C}" type="pres">
      <dgm:prSet presAssocID="{F91EC53F-48BF-44B5-A0C4-AE258AECB153}" presName="hierRoot3" presStyleCnt="0">
        <dgm:presLayoutVars>
          <dgm:hierBranch val="init"/>
        </dgm:presLayoutVars>
      </dgm:prSet>
      <dgm:spPr/>
    </dgm:pt>
    <dgm:pt modelId="{659E694F-C8E9-4A81-B94C-0B5CBFB3F743}" type="pres">
      <dgm:prSet presAssocID="{F91EC53F-48BF-44B5-A0C4-AE258AECB153}" presName="rootComposite3" presStyleCnt="0"/>
      <dgm:spPr/>
    </dgm:pt>
    <dgm:pt modelId="{D956D1D0-91B3-4F76-AC18-1044CCED529C}" type="pres">
      <dgm:prSet presAssocID="{F91EC53F-48BF-44B5-A0C4-AE258AECB153}" presName="rootText3" presStyleLbl="asst1" presStyleIdx="1" presStyleCnt="4" custScaleX="187174" custScaleY="168521" custLinFactNeighborX="14719" custLinFactNeighborY="71379">
        <dgm:presLayoutVars>
          <dgm:chPref val="3"/>
        </dgm:presLayoutVars>
      </dgm:prSet>
      <dgm:spPr/>
      <dgm:t>
        <a:bodyPr/>
        <a:lstStyle/>
        <a:p>
          <a:endParaRPr lang="en-GB"/>
        </a:p>
      </dgm:t>
    </dgm:pt>
    <dgm:pt modelId="{ADB4313E-D145-474C-B173-9DA498720322}" type="pres">
      <dgm:prSet presAssocID="{F91EC53F-48BF-44B5-A0C4-AE258AECB153}" presName="rootConnector3" presStyleLbl="asst1" presStyleIdx="1" presStyleCnt="4"/>
      <dgm:spPr/>
      <dgm:t>
        <a:bodyPr/>
        <a:lstStyle/>
        <a:p>
          <a:endParaRPr lang="en-GB"/>
        </a:p>
      </dgm:t>
    </dgm:pt>
    <dgm:pt modelId="{D0228C96-2E98-4BB4-B22E-95666A00DA92}" type="pres">
      <dgm:prSet presAssocID="{F91EC53F-48BF-44B5-A0C4-AE258AECB153}" presName="hierChild6" presStyleCnt="0"/>
      <dgm:spPr/>
    </dgm:pt>
    <dgm:pt modelId="{70620898-E04D-48E4-A110-7AE3967C4C81}" type="pres">
      <dgm:prSet presAssocID="{F91EC53F-48BF-44B5-A0C4-AE258AECB153}" presName="hierChild7" presStyleCnt="0"/>
      <dgm:spPr/>
    </dgm:pt>
    <dgm:pt modelId="{9E794A9F-F0A7-4A40-B8B9-A9439AD54C09}" type="pres">
      <dgm:prSet presAssocID="{7B6F9E3E-D984-422E-84E6-B2A55E251847}" presName="Name111" presStyleLbl="parChTrans1D3" presStyleIdx="10" presStyleCnt="11"/>
      <dgm:spPr/>
      <dgm:t>
        <a:bodyPr/>
        <a:lstStyle/>
        <a:p>
          <a:endParaRPr lang="en-GB"/>
        </a:p>
      </dgm:t>
    </dgm:pt>
    <dgm:pt modelId="{191872AE-6E99-44F0-B3DE-C05879F0B286}" type="pres">
      <dgm:prSet presAssocID="{A770148A-AE41-4E44-A617-2A2399BA2422}" presName="hierRoot3" presStyleCnt="0">
        <dgm:presLayoutVars>
          <dgm:hierBranch val="init"/>
        </dgm:presLayoutVars>
      </dgm:prSet>
      <dgm:spPr/>
    </dgm:pt>
    <dgm:pt modelId="{C2ED33B2-A0F5-491C-AA26-2DC78514EBA8}" type="pres">
      <dgm:prSet presAssocID="{A770148A-AE41-4E44-A617-2A2399BA2422}" presName="rootComposite3" presStyleCnt="0"/>
      <dgm:spPr/>
    </dgm:pt>
    <dgm:pt modelId="{7629B33C-C38B-46AF-B59A-F4B878C0D91B}" type="pres">
      <dgm:prSet presAssocID="{A770148A-AE41-4E44-A617-2A2399BA2422}" presName="rootText3" presStyleLbl="asst1" presStyleIdx="2" presStyleCnt="4" custScaleX="150453" custLinFactX="100000" custLinFactNeighborX="172647" custLinFactNeighborY="94999">
        <dgm:presLayoutVars>
          <dgm:chPref val="3"/>
        </dgm:presLayoutVars>
      </dgm:prSet>
      <dgm:spPr/>
      <dgm:t>
        <a:bodyPr/>
        <a:lstStyle/>
        <a:p>
          <a:endParaRPr lang="en-GB"/>
        </a:p>
      </dgm:t>
    </dgm:pt>
    <dgm:pt modelId="{D44C72E8-015F-43A6-BDBF-23624341BB30}" type="pres">
      <dgm:prSet presAssocID="{A770148A-AE41-4E44-A617-2A2399BA2422}" presName="rootConnector3" presStyleLbl="asst1" presStyleIdx="2" presStyleCnt="4"/>
      <dgm:spPr/>
      <dgm:t>
        <a:bodyPr/>
        <a:lstStyle/>
        <a:p>
          <a:endParaRPr lang="en-GB"/>
        </a:p>
      </dgm:t>
    </dgm:pt>
    <dgm:pt modelId="{1C9F7559-3C7A-4BEB-A38B-BEEDC653020F}" type="pres">
      <dgm:prSet presAssocID="{A770148A-AE41-4E44-A617-2A2399BA2422}" presName="hierChild6" presStyleCnt="0"/>
      <dgm:spPr/>
    </dgm:pt>
    <dgm:pt modelId="{1A4A04B7-0907-4A1C-9A80-C265BEBE7C48}" type="pres">
      <dgm:prSet presAssocID="{A770148A-AE41-4E44-A617-2A2399BA2422}" presName="hierChild7" presStyleCnt="0"/>
      <dgm:spPr/>
    </dgm:pt>
    <dgm:pt modelId="{30367E65-1F5D-4243-8A14-D9AD4FD625C2}" type="pres">
      <dgm:prSet presAssocID="{F2C0E306-3B25-4410-9419-E9B257BC0D0C}" presName="Name111" presStyleLbl="parChTrans1D2" presStyleIdx="5" presStyleCnt="6"/>
      <dgm:spPr/>
      <dgm:t>
        <a:bodyPr/>
        <a:lstStyle/>
        <a:p>
          <a:endParaRPr lang="en-GB"/>
        </a:p>
      </dgm:t>
    </dgm:pt>
    <dgm:pt modelId="{0A1B3EA2-A719-4799-96E2-54502B4CFF4C}" type="pres">
      <dgm:prSet presAssocID="{4D705B1D-DD87-4050-8484-009F1BF10BA7}" presName="hierRoot3" presStyleCnt="0">
        <dgm:presLayoutVars>
          <dgm:hierBranch val="init"/>
        </dgm:presLayoutVars>
      </dgm:prSet>
      <dgm:spPr/>
    </dgm:pt>
    <dgm:pt modelId="{DBABB498-3B19-4DD3-B0A7-A086E02EA7A0}" type="pres">
      <dgm:prSet presAssocID="{4D705B1D-DD87-4050-8484-009F1BF10BA7}" presName="rootComposite3" presStyleCnt="0"/>
      <dgm:spPr/>
    </dgm:pt>
    <dgm:pt modelId="{D09F58F0-0D3F-4FBC-A791-0F97E9548278}" type="pres">
      <dgm:prSet presAssocID="{4D705B1D-DD87-4050-8484-009F1BF10BA7}" presName="rootText3" presStyleLbl="asst1" presStyleIdx="3" presStyleCnt="4" custScaleX="176664" custLinFactY="-4954" custLinFactNeighborX="-61067" custLinFactNeighborY="-100000">
        <dgm:presLayoutVars>
          <dgm:chPref val="3"/>
        </dgm:presLayoutVars>
      </dgm:prSet>
      <dgm:spPr/>
      <dgm:t>
        <a:bodyPr/>
        <a:lstStyle/>
        <a:p>
          <a:endParaRPr lang="en-GB"/>
        </a:p>
      </dgm:t>
    </dgm:pt>
    <dgm:pt modelId="{08B8A7EB-A2E2-46ED-B06F-2F17E15DE651}" type="pres">
      <dgm:prSet presAssocID="{4D705B1D-DD87-4050-8484-009F1BF10BA7}" presName="rootConnector3" presStyleLbl="asst1" presStyleIdx="3" presStyleCnt="4"/>
      <dgm:spPr/>
      <dgm:t>
        <a:bodyPr/>
        <a:lstStyle/>
        <a:p>
          <a:endParaRPr lang="en-GB"/>
        </a:p>
      </dgm:t>
    </dgm:pt>
    <dgm:pt modelId="{428DB64C-CA9E-41CE-A679-124441884C80}" type="pres">
      <dgm:prSet presAssocID="{4D705B1D-DD87-4050-8484-009F1BF10BA7}" presName="hierChild6" presStyleCnt="0"/>
      <dgm:spPr/>
    </dgm:pt>
    <dgm:pt modelId="{E8ADB896-389F-464F-95F6-D94D939BD76C}" type="pres">
      <dgm:prSet presAssocID="{4D705B1D-DD87-4050-8484-009F1BF10BA7}" presName="hierChild7" presStyleCnt="0"/>
      <dgm:spPr/>
    </dgm:pt>
  </dgm:ptLst>
  <dgm:cxnLst>
    <dgm:cxn modelId="{31B32FB0-F3AD-4032-8085-E63F08AED828}" type="presOf" srcId="{BE189978-D937-4CEC-9F43-A54BB7D87307}" destId="{7A68FA4B-F0BE-4B94-8FD3-25C6B663FF9D}" srcOrd="0" destOrd="0" presId="urn:microsoft.com/office/officeart/2005/8/layout/orgChart1"/>
    <dgm:cxn modelId="{FDF98AB4-A2E1-49FF-B67A-F1BAFEAD0326}" srcId="{13B29AF4-0835-420A-941A-4DF5D49EF955}" destId="{F91EC53F-48BF-44B5-A0C4-AE258AECB153}" srcOrd="4" destOrd="0" parTransId="{C1747DE8-6E56-4CD6-8413-794B9AD94B71}" sibTransId="{4DB338F2-A409-4AF1-B967-F033640384D7}"/>
    <dgm:cxn modelId="{7EABC779-E013-4534-8BA1-4AC7412EC13D}" srcId="{13B29AF4-0835-420A-941A-4DF5D49EF955}" destId="{BDBAAFD4-E1F8-4CD4-A10F-A719EDBC4369}" srcOrd="3" destOrd="0" parTransId="{2539B6A1-398B-4BD3-AAAF-79CADE3C3C8E}" sibTransId="{2DE0D8DD-845C-41DF-AA06-EB558D96687D}"/>
    <dgm:cxn modelId="{5C9F0E69-040D-41E7-B78D-B93E07D204C1}" srcId="{13B29AF4-0835-420A-941A-4DF5D49EF955}" destId="{80FE1C2E-5D9A-46E6-BD28-DB06EE9307E0}" srcOrd="1" destOrd="0" parTransId="{B5EF0AD0-F3C2-4509-A48E-29B6C05FC0D8}" sibTransId="{B48195EF-7453-4253-93E0-9E06B72AF863}"/>
    <dgm:cxn modelId="{E609458F-244C-4F6F-A801-FEFFF6149743}" type="presOf" srcId="{B2D3C999-6F20-4B00-9B39-0438D8900C9F}" destId="{80C301A5-CB09-4AB3-8A0F-92A9D41E270A}" srcOrd="0" destOrd="0" presId="urn:microsoft.com/office/officeart/2005/8/layout/orgChart1"/>
    <dgm:cxn modelId="{46643250-AECC-4627-93C3-2AE5CFB7DB15}" type="presOf" srcId="{B2D3C999-6F20-4B00-9B39-0438D8900C9F}" destId="{89FB5671-F9E2-4DB8-9E99-C3A8A546D7A9}" srcOrd="1" destOrd="0" presId="urn:microsoft.com/office/officeart/2005/8/layout/orgChart1"/>
    <dgm:cxn modelId="{4C0326BD-1063-483D-BDD1-3A2169EBCF5A}" type="presOf" srcId="{5A173C50-44CF-4880-8EE5-507FF408BD12}" destId="{65C3CBE7-CE90-4FF6-A816-2D0868A593BB}" srcOrd="1" destOrd="0" presId="urn:microsoft.com/office/officeart/2005/8/layout/orgChart1"/>
    <dgm:cxn modelId="{B7D270B0-8465-4AA0-B02D-0E834D6C8220}" type="presOf" srcId="{E20562AE-5A05-481F-A9A0-348650CE22F0}" destId="{42A82109-737A-4422-A1DE-1915926A014A}" srcOrd="0" destOrd="0" presId="urn:microsoft.com/office/officeart/2005/8/layout/orgChart1"/>
    <dgm:cxn modelId="{D66D7602-D1A5-452C-8890-494E95F284BF}" srcId="{F91EC53F-48BF-44B5-A0C4-AE258AECB153}" destId="{A770148A-AE41-4E44-A617-2A2399BA2422}" srcOrd="0" destOrd="0" parTransId="{7B6F9E3E-D984-422E-84E6-B2A55E251847}" sibTransId="{DF74F9BA-F7D8-4B05-999D-420CC549C018}"/>
    <dgm:cxn modelId="{424B1E86-6894-4782-9C73-3D74C67E607F}" type="presOf" srcId="{BDBAAFD4-E1F8-4CD4-A10F-A719EDBC4369}" destId="{5748B0C1-0302-4F6B-85AA-C5716F797583}" srcOrd="0" destOrd="0" presId="urn:microsoft.com/office/officeart/2005/8/layout/orgChart1"/>
    <dgm:cxn modelId="{C913F7FC-EFCD-48E7-997D-D27A40B0BBCB}" type="presOf" srcId="{BE189978-D937-4CEC-9F43-A54BB7D87307}" destId="{27571BC7-CD7B-4CAA-BF3D-071C121AD07D}" srcOrd="1" destOrd="0" presId="urn:microsoft.com/office/officeart/2005/8/layout/orgChart1"/>
    <dgm:cxn modelId="{28EA001B-C8C8-4DAC-9F5D-332D91A81A9D}" type="presOf" srcId="{BDBAAFD4-E1F8-4CD4-A10F-A719EDBC4369}" destId="{8BA9C033-C666-4BEE-A8F2-09541B595E34}" srcOrd="1" destOrd="0" presId="urn:microsoft.com/office/officeart/2005/8/layout/orgChart1"/>
    <dgm:cxn modelId="{B4D45753-E84D-45B7-B211-0586293DB5D5}" type="presOf" srcId="{F2C0E306-3B25-4410-9419-E9B257BC0D0C}" destId="{30367E65-1F5D-4243-8A14-D9AD4FD625C2}" srcOrd="0" destOrd="0" presId="urn:microsoft.com/office/officeart/2005/8/layout/orgChart1"/>
    <dgm:cxn modelId="{CE0ADFB3-50BF-4C0F-8E6B-3DD6E699BF48}" type="presOf" srcId="{2539B6A1-398B-4BD3-AAAF-79CADE3C3C8E}" destId="{85CE3140-5888-4FFF-9BA0-EB3CB9DC7288}" srcOrd="0" destOrd="0" presId="urn:microsoft.com/office/officeart/2005/8/layout/orgChart1"/>
    <dgm:cxn modelId="{D1B4E944-C650-4139-8E40-E0D66DC33BB5}" srcId="{13B29AF4-0835-420A-941A-4DF5D49EF955}" destId="{4D705B1D-DD87-4050-8484-009F1BF10BA7}" srcOrd="5" destOrd="0" parTransId="{F2C0E306-3B25-4410-9419-E9B257BC0D0C}" sibTransId="{637C6731-F631-4EE4-8E4D-412D9E7B810F}"/>
    <dgm:cxn modelId="{5BDB560A-231F-4FD0-BE08-8AB2ED33D438}" type="presOf" srcId="{CE300F6F-DAD6-4679-A485-148827F33195}" destId="{58DE786B-332B-4DA1-923A-01F44A4453EF}" srcOrd="1" destOrd="0" presId="urn:microsoft.com/office/officeart/2005/8/layout/orgChart1"/>
    <dgm:cxn modelId="{6F011AF6-2461-414B-B28B-44D7CDB60581}" type="presOf" srcId="{027558B4-1CCB-4545-87A1-88E88CC1870F}" destId="{18EFCA08-49B0-4F0A-B50A-46B157E1C628}" srcOrd="0" destOrd="0" presId="urn:microsoft.com/office/officeart/2005/8/layout/orgChart1"/>
    <dgm:cxn modelId="{B2EF025D-F421-4E42-803E-3E9BED48B87C}" type="presOf" srcId="{F91EC53F-48BF-44B5-A0C4-AE258AECB153}" destId="{ADB4313E-D145-474C-B173-9DA498720322}" srcOrd="1" destOrd="0" presId="urn:microsoft.com/office/officeart/2005/8/layout/orgChart1"/>
    <dgm:cxn modelId="{64311CA0-0A32-454A-B8DB-F849877FD7BE}" type="presOf" srcId="{4D705B1D-DD87-4050-8484-009F1BF10BA7}" destId="{08B8A7EB-A2E2-46ED-B06F-2F17E15DE651}" srcOrd="1" destOrd="0" presId="urn:microsoft.com/office/officeart/2005/8/layout/orgChart1"/>
    <dgm:cxn modelId="{5CA2DEDA-6142-4D06-8674-325392B175A6}" srcId="{A256DDA8-E277-45E4-9057-0FB53D3C172C}" destId="{13B29AF4-0835-420A-941A-4DF5D49EF955}" srcOrd="0" destOrd="0" parTransId="{335ADCC1-6449-4599-B886-5935FDE1871C}" sibTransId="{3F349A36-797B-414B-962E-7D253C6B0E3B}"/>
    <dgm:cxn modelId="{CB11F128-14FF-4A5E-861F-81D91EF40E1D}" srcId="{80FE1C2E-5D9A-46E6-BD28-DB06EE9307E0}" destId="{B1252095-8B54-41B5-93C1-F966217A8820}" srcOrd="2" destOrd="0" parTransId="{75AE37D2-4BC6-4832-835F-856D82ABB80F}" sibTransId="{DD187CDC-4449-4CDF-BB33-06BA7BFCC287}"/>
    <dgm:cxn modelId="{655C90C3-3CD5-4BAE-9E38-D3D64EDD6CFF}" type="presOf" srcId="{7B6F9E3E-D984-422E-84E6-B2A55E251847}" destId="{9E794A9F-F0A7-4A40-B8B9-A9439AD54C09}" srcOrd="0" destOrd="0" presId="urn:microsoft.com/office/officeart/2005/8/layout/orgChart1"/>
    <dgm:cxn modelId="{0D9ADC4A-BBCB-4990-8A2A-634410AD3026}" srcId="{4775F963-3882-4D61-B76F-5250FE695771}" destId="{954642B2-B417-48B7-92F8-AEB9CE5B1BAC}" srcOrd="0" destOrd="0" parTransId="{ED85F71D-E243-46C2-8688-15BE6B43B080}" sibTransId="{0A42E040-D037-4894-A05B-0649E47F5587}"/>
    <dgm:cxn modelId="{D3ADE2D1-0ECD-4392-82B9-822B9DBCE571}" type="presOf" srcId="{B1252095-8B54-41B5-93C1-F966217A8820}" destId="{A991CC02-CA31-44AA-ACE4-B45F3EE23436}" srcOrd="0" destOrd="0" presId="urn:microsoft.com/office/officeart/2005/8/layout/orgChart1"/>
    <dgm:cxn modelId="{D9CC70C8-D631-43B8-8989-BCA150CBCF2E}" type="presOf" srcId="{FD76AF7F-7BF4-44AC-B5B1-8BC281F4E33B}" destId="{D4F4A6CA-46DC-4295-A82B-225C50C751AF}" srcOrd="1" destOrd="0" presId="urn:microsoft.com/office/officeart/2005/8/layout/orgChart1"/>
    <dgm:cxn modelId="{9993A856-C3D1-4C69-A5AC-E8025E59E635}" srcId="{13B29AF4-0835-420A-941A-4DF5D49EF955}" destId="{4775F963-3882-4D61-B76F-5250FE695771}" srcOrd="0" destOrd="0" parTransId="{298100B8-C1CF-4273-9D1F-3F661D312DF2}" sibTransId="{D2523D0B-DDB8-489E-88F6-1F6159CBD57D}"/>
    <dgm:cxn modelId="{C6C0AF31-2F2D-4F48-8806-BF2598FE366A}" type="presOf" srcId="{9A56B911-7ABE-4AD0-84F8-C981797C417B}" destId="{AD2F870A-243C-456F-8E53-31806336FA36}" srcOrd="0" destOrd="0" presId="urn:microsoft.com/office/officeart/2005/8/layout/orgChart1"/>
    <dgm:cxn modelId="{ADC08762-4674-49E6-AA68-1DBCD58D47F4}" type="presOf" srcId="{A770148A-AE41-4E44-A617-2A2399BA2422}" destId="{D44C72E8-015F-43A6-BDBF-23624341BB30}" srcOrd="1" destOrd="0" presId="urn:microsoft.com/office/officeart/2005/8/layout/orgChart1"/>
    <dgm:cxn modelId="{48B62FA7-5C2F-4912-9220-FA541D60185F}" type="presOf" srcId="{4D705B1D-DD87-4050-8484-009F1BF10BA7}" destId="{D09F58F0-0D3F-4FBC-A791-0F97E9548278}" srcOrd="0" destOrd="0" presId="urn:microsoft.com/office/officeart/2005/8/layout/orgChart1"/>
    <dgm:cxn modelId="{6FEB7BAF-568F-47BE-8247-1748D35C0B9D}" type="presOf" srcId="{C1747DE8-6E56-4CD6-8413-794B9AD94B71}" destId="{C3930999-B217-4705-8844-65FF781296B3}" srcOrd="0" destOrd="0" presId="urn:microsoft.com/office/officeart/2005/8/layout/orgChart1"/>
    <dgm:cxn modelId="{575045D8-F5FF-47C9-9CF9-7687BB1624E0}" type="presOf" srcId="{4775F963-3882-4D61-B76F-5250FE695771}" destId="{1DBACAB8-1E33-403C-9B7B-D8DA0FB5CDB9}" srcOrd="0" destOrd="0" presId="urn:microsoft.com/office/officeart/2005/8/layout/orgChart1"/>
    <dgm:cxn modelId="{706B0339-09B6-40FD-9834-B9DF3DED5F96}" type="presOf" srcId="{D22AF3BA-9F4A-4A23-A65C-BF8437DC0D7C}" destId="{BDE96E2E-3CBE-4F8E-A5D0-6ED60CA831B5}" srcOrd="0" destOrd="0" presId="urn:microsoft.com/office/officeart/2005/8/layout/orgChart1"/>
    <dgm:cxn modelId="{0D78B4E5-F502-4497-8A84-856919461E34}" type="presOf" srcId="{75AE37D2-4BC6-4832-835F-856D82ABB80F}" destId="{38BA97F5-AFFD-47DA-AFD8-1AA88DDD0CE4}" srcOrd="0" destOrd="0" presId="urn:microsoft.com/office/officeart/2005/8/layout/orgChart1"/>
    <dgm:cxn modelId="{B50FE085-98A5-4C65-9D9E-324C1C3A6D79}" type="presOf" srcId="{FD76AF7F-7BF4-44AC-B5B1-8BC281F4E33B}" destId="{E275C3A7-B641-445B-B45C-4E4BF02E582B}" srcOrd="0" destOrd="0" presId="urn:microsoft.com/office/officeart/2005/8/layout/orgChart1"/>
    <dgm:cxn modelId="{7AFA1A70-8DAD-4C5F-BD77-CC08D9AA6895}" type="presOf" srcId="{954642B2-B417-48B7-92F8-AEB9CE5B1BAC}" destId="{8F331D15-4D23-4EB3-B116-EE4EAE2BB80F}" srcOrd="1" destOrd="0" presId="urn:microsoft.com/office/officeart/2005/8/layout/orgChart1"/>
    <dgm:cxn modelId="{CAD22B31-C498-49C0-8010-385BD9258F87}" type="presOf" srcId="{80FE1C2E-5D9A-46E6-BD28-DB06EE9307E0}" destId="{71CE26F3-3BBB-430A-9371-71897E5E9F3C}" srcOrd="1" destOrd="0" presId="urn:microsoft.com/office/officeart/2005/8/layout/orgChart1"/>
    <dgm:cxn modelId="{FD3FF0F9-71E9-410D-B7BC-B06DA3AC95C7}" srcId="{9A56B911-7ABE-4AD0-84F8-C981797C417B}" destId="{FD76AF7F-7BF4-44AC-B5B1-8BC281F4E33B}" srcOrd="3" destOrd="0" parTransId="{0BA863FC-71BC-47B8-846D-3672D08EABDD}" sibTransId="{E564DAA3-6CB7-44E5-8678-1462DEF31BDC}"/>
    <dgm:cxn modelId="{AAC21688-2CB0-46BD-9BBE-E6C6E600EB7E}" type="presOf" srcId="{B5EF0AD0-F3C2-4509-A48E-29B6C05FC0D8}" destId="{DDDE2715-98D4-480B-A34B-73D587BF5946}" srcOrd="0" destOrd="0" presId="urn:microsoft.com/office/officeart/2005/8/layout/orgChart1"/>
    <dgm:cxn modelId="{230F5489-9C2E-466C-89B5-87BD86284AC2}" type="presOf" srcId="{A256DDA8-E277-45E4-9057-0FB53D3C172C}" destId="{2C983E86-9AC3-46FA-9203-199969325940}" srcOrd="0" destOrd="0" presId="urn:microsoft.com/office/officeart/2005/8/layout/orgChart1"/>
    <dgm:cxn modelId="{828321AB-06E7-4EA0-95A3-4E116575714A}" type="presOf" srcId="{B1252095-8B54-41B5-93C1-F966217A8820}" destId="{8593CA39-B5F9-44DC-A4FE-524F8A87560A}" srcOrd="1" destOrd="0" presId="urn:microsoft.com/office/officeart/2005/8/layout/orgChart1"/>
    <dgm:cxn modelId="{F1AB23F1-4DEB-4A5D-83BF-E43E6E103BB3}" type="presOf" srcId="{E15D472C-9E16-41FB-82B1-24D2772ABE4E}" destId="{CE76115C-5C43-4C33-B4A7-30315080892D}" srcOrd="0" destOrd="0" presId="urn:microsoft.com/office/officeart/2005/8/layout/orgChart1"/>
    <dgm:cxn modelId="{E43D18F4-351B-468C-A9F6-C8B1B54645D0}" type="presOf" srcId="{3324A1F2-99A7-4B58-8432-EBD574AA7372}" destId="{E899AF91-B9E6-4017-8263-E4D302519FB7}" srcOrd="1" destOrd="0" presId="urn:microsoft.com/office/officeart/2005/8/layout/orgChart1"/>
    <dgm:cxn modelId="{1F9ACC8E-2344-4E5D-B95E-9C7B600A1BF7}" srcId="{9A56B911-7ABE-4AD0-84F8-C981797C417B}" destId="{BE189978-D937-4CEC-9F43-A54BB7D87307}" srcOrd="0" destOrd="0" parTransId="{BBEC8A6A-D874-40F7-A976-9B59D575B971}" sibTransId="{D6E63680-44DB-49C6-930B-EC47F52F3124}"/>
    <dgm:cxn modelId="{53933555-C862-4BFF-8774-426A3076DB6C}" type="presOf" srcId="{4775F963-3882-4D61-B76F-5250FE695771}" destId="{EA3D6723-C2F4-4BFA-8856-35E33B65542D}" srcOrd="1" destOrd="0" presId="urn:microsoft.com/office/officeart/2005/8/layout/orgChart1"/>
    <dgm:cxn modelId="{408C2C84-5A95-4AF5-B32F-099CC08AD3BA}" type="presOf" srcId="{0BA863FC-71BC-47B8-846D-3672D08EABDD}" destId="{A9AD758A-6CAB-4ED4-96D9-794D4A474042}" srcOrd="0" destOrd="0" presId="urn:microsoft.com/office/officeart/2005/8/layout/orgChart1"/>
    <dgm:cxn modelId="{5D9CA808-1A7F-4D5D-8122-2D55D8A2EAC8}" type="presOf" srcId="{897F3E16-E537-4552-8DDF-490CC7604C49}" destId="{2BE88ECC-9C38-4ABA-BE11-F84980991F1B}" srcOrd="0" destOrd="0" presId="urn:microsoft.com/office/officeart/2005/8/layout/orgChart1"/>
    <dgm:cxn modelId="{5632E6F0-DFBF-443B-AA2D-0E588387071F}" type="presOf" srcId="{5A173C50-44CF-4880-8EE5-507FF408BD12}" destId="{0FB5D321-10E3-4877-BBB7-CC25D15BDFA7}" srcOrd="0" destOrd="0" presId="urn:microsoft.com/office/officeart/2005/8/layout/orgChart1"/>
    <dgm:cxn modelId="{19B3E904-B029-41E6-84D9-896EF99C2D11}" type="presOf" srcId="{80FE1C2E-5D9A-46E6-BD28-DB06EE9307E0}" destId="{EC492FE8-59DF-44BB-AEE4-93566729B7A4}" srcOrd="0" destOrd="0" presId="urn:microsoft.com/office/officeart/2005/8/layout/orgChart1"/>
    <dgm:cxn modelId="{66D8E370-BF99-407B-8A0A-4D084DD30F52}" type="presOf" srcId="{ED85F71D-E243-46C2-8688-15BE6B43B080}" destId="{E49ABA89-121C-43F2-81BE-FEBDA2280BEB}" srcOrd="0" destOrd="0" presId="urn:microsoft.com/office/officeart/2005/8/layout/orgChart1"/>
    <dgm:cxn modelId="{8814E1BE-268C-4AAF-A393-CC9561B7672B}" type="presOf" srcId="{79237A43-8ADE-4F5B-BA66-3F01DC7F9602}" destId="{214EB7B2-9060-4BF8-938E-E6E5E5C26C7A}" srcOrd="0" destOrd="0" presId="urn:microsoft.com/office/officeart/2005/8/layout/orgChart1"/>
    <dgm:cxn modelId="{D2FB2F8F-FB8A-4246-995A-301DA99F95ED}" type="presOf" srcId="{F91EC53F-48BF-44B5-A0C4-AE258AECB153}" destId="{D956D1D0-91B3-4F76-AC18-1044CCED529C}" srcOrd="0" destOrd="0" presId="urn:microsoft.com/office/officeart/2005/8/layout/orgChart1"/>
    <dgm:cxn modelId="{8CFDE957-0DBE-43ED-8AFA-9F0FE4AF3320}" type="presOf" srcId="{3324A1F2-99A7-4B58-8432-EBD574AA7372}" destId="{F0A68063-3FC7-4F7F-892A-F3674EFD59A6}" srcOrd="0" destOrd="0" presId="urn:microsoft.com/office/officeart/2005/8/layout/orgChart1"/>
    <dgm:cxn modelId="{1EA63862-6ABB-4E85-9917-A94B67D64B9A}" type="presOf" srcId="{9A56B911-7ABE-4AD0-84F8-C981797C417B}" destId="{DCC10276-3963-4076-82A8-57CC1B0A4B03}" srcOrd="1" destOrd="0" presId="urn:microsoft.com/office/officeart/2005/8/layout/orgChart1"/>
    <dgm:cxn modelId="{26F4D2EE-4579-4621-A4F7-A070767725FA}" type="presOf" srcId="{BDCC06C1-4F7A-4A2A-ADAD-ED8CD9580133}" destId="{10D8C14C-E94B-4CE8-8867-2677F3366715}" srcOrd="1" destOrd="0" presId="urn:microsoft.com/office/officeart/2005/8/layout/orgChart1"/>
    <dgm:cxn modelId="{59F3C34E-73B6-4B10-9CFA-0741C6655A25}" srcId="{80FE1C2E-5D9A-46E6-BD28-DB06EE9307E0}" destId="{BDCC06C1-4F7A-4A2A-ADAD-ED8CD9580133}" srcOrd="3" destOrd="0" parTransId="{B2F0648C-4C6C-4F16-9129-E4770C3DEDBB}" sibTransId="{F038B44E-5F5B-4585-87EE-6D9D5590366F}"/>
    <dgm:cxn modelId="{41D959FD-D301-47A6-8495-1806B8A9C0F9}" type="presOf" srcId="{298100B8-C1CF-4273-9D1F-3F661D312DF2}" destId="{13B518A8-9797-4923-A8FC-AD587712C864}" srcOrd="0" destOrd="0" presId="urn:microsoft.com/office/officeart/2005/8/layout/orgChart1"/>
    <dgm:cxn modelId="{3C3B1975-31F3-4E4D-AEFA-38E56E42247A}" type="presOf" srcId="{D22AF3BA-9F4A-4A23-A65C-BF8437DC0D7C}" destId="{7489BAAF-7B42-4FB8-BDF4-FF15A4542CD5}" srcOrd="1" destOrd="0" presId="urn:microsoft.com/office/officeart/2005/8/layout/orgChart1"/>
    <dgm:cxn modelId="{2ED024BD-D7C3-4780-9D7F-AF4197967269}" srcId="{13B29AF4-0835-420A-941A-4DF5D49EF955}" destId="{9A56B911-7ABE-4AD0-84F8-C981797C417B}" srcOrd="2" destOrd="0" parTransId="{79237A43-8ADE-4F5B-BA66-3F01DC7F9602}" sibTransId="{40904519-98D6-4069-8667-4DC527972585}"/>
    <dgm:cxn modelId="{AC8DA4BC-E954-4AD0-B796-96B5C9237DFB}" type="presOf" srcId="{C786B635-39D1-4110-9940-45BE89FEE6C7}" destId="{A81AE911-8FD6-49B5-BB90-3AE8376948E6}" srcOrd="0" destOrd="0" presId="urn:microsoft.com/office/officeart/2005/8/layout/orgChart1"/>
    <dgm:cxn modelId="{30BADBBE-249C-4915-B6BE-EA2E45A7E751}" type="presOf" srcId="{13B29AF4-0835-420A-941A-4DF5D49EF955}" destId="{C92736BB-18C5-4C5E-9576-BAC46BDEEF22}" srcOrd="1" destOrd="0" presId="urn:microsoft.com/office/officeart/2005/8/layout/orgChart1"/>
    <dgm:cxn modelId="{714F5CF3-1F24-42D7-92E8-32676B7D6B01}" type="presOf" srcId="{A770148A-AE41-4E44-A617-2A2399BA2422}" destId="{7629B33C-C38B-46AF-B59A-F4B878C0D91B}" srcOrd="0" destOrd="0" presId="urn:microsoft.com/office/officeart/2005/8/layout/orgChart1"/>
    <dgm:cxn modelId="{827262EC-CCCA-42D3-AF9A-F7E623B5F073}" srcId="{4775F963-3882-4D61-B76F-5250FE695771}" destId="{3324A1F2-99A7-4B58-8432-EBD574AA7372}" srcOrd="1" destOrd="0" parTransId="{C786B635-39D1-4110-9940-45BE89FEE6C7}" sibTransId="{EC4800CA-4865-4325-AF9B-455FECB4C568}"/>
    <dgm:cxn modelId="{AC02806A-1A3E-477F-B46B-604B37790C3F}" type="presOf" srcId="{CE300F6F-DAD6-4679-A485-148827F33195}" destId="{9C0FF79E-C05A-4E4B-87BE-272BB02CD817}" srcOrd="0" destOrd="0" presId="urn:microsoft.com/office/officeart/2005/8/layout/orgChart1"/>
    <dgm:cxn modelId="{542E3CA4-F15D-486F-A29D-1406C028F45B}" type="presOf" srcId="{954642B2-B417-48B7-92F8-AEB9CE5B1BAC}" destId="{84B03236-8DF5-4AD0-94F1-BE6AA2FE4B76}" srcOrd="0" destOrd="0" presId="urn:microsoft.com/office/officeart/2005/8/layout/orgChart1"/>
    <dgm:cxn modelId="{E8A968EC-F9E0-4290-B7CD-C33FFD5D6F7B}" srcId="{80FE1C2E-5D9A-46E6-BD28-DB06EE9307E0}" destId="{CE300F6F-DAD6-4679-A485-148827F33195}" srcOrd="1" destOrd="0" parTransId="{027558B4-1CCB-4545-87A1-88E88CC1870F}" sibTransId="{F4CF67AD-FD97-4D2A-84D9-913E0AB85DAF}"/>
    <dgm:cxn modelId="{8523F987-F4D7-454F-9BE0-6498B5B4F991}" srcId="{9A56B911-7ABE-4AD0-84F8-C981797C417B}" destId="{B2D3C999-6F20-4B00-9B39-0438D8900C9F}" srcOrd="1" destOrd="0" parTransId="{897F3E16-E537-4552-8DDF-490CC7604C49}" sibTransId="{982C951A-1735-473C-B543-14928A3B72BE}"/>
    <dgm:cxn modelId="{19ECB975-88BF-4BB2-9A40-3B3959D7DE77}" type="presOf" srcId="{BBEC8A6A-D874-40F7-A976-9B59D575B971}" destId="{C0DCACF3-EFCB-43F3-86F0-C36F85F1204E}" srcOrd="0" destOrd="0" presId="urn:microsoft.com/office/officeart/2005/8/layout/orgChart1"/>
    <dgm:cxn modelId="{FE21CDDF-9AAA-494D-887C-206CF4C1F0AA}" srcId="{80FE1C2E-5D9A-46E6-BD28-DB06EE9307E0}" destId="{5A173C50-44CF-4880-8EE5-507FF408BD12}" srcOrd="0" destOrd="0" parTransId="{E20562AE-5A05-481F-A9A0-348650CE22F0}" sibTransId="{47887B80-7EB9-4923-BB08-F459270E755C}"/>
    <dgm:cxn modelId="{96547ADA-4BAB-43CD-BE89-81A078CAD2B6}" srcId="{9A56B911-7ABE-4AD0-84F8-C981797C417B}" destId="{D22AF3BA-9F4A-4A23-A65C-BF8437DC0D7C}" srcOrd="2" destOrd="0" parTransId="{E15D472C-9E16-41FB-82B1-24D2772ABE4E}" sibTransId="{EDE0ABEF-9BD6-4142-A0F9-95E36585776C}"/>
    <dgm:cxn modelId="{B7299F1D-124F-4FAE-B175-5D67D3FED029}" type="presOf" srcId="{BDCC06C1-4F7A-4A2A-ADAD-ED8CD9580133}" destId="{273430A8-2F63-46D6-80E9-A0CC71C698B6}" srcOrd="0" destOrd="0" presId="urn:microsoft.com/office/officeart/2005/8/layout/orgChart1"/>
    <dgm:cxn modelId="{828EDD0A-C143-4849-BA9C-E4A77C8702D5}" type="presOf" srcId="{13B29AF4-0835-420A-941A-4DF5D49EF955}" destId="{07522385-3CF3-4421-902E-4D98319FF47B}" srcOrd="0" destOrd="0" presId="urn:microsoft.com/office/officeart/2005/8/layout/orgChart1"/>
    <dgm:cxn modelId="{44F2B37A-F634-4FF9-B791-3550D5D6FE2C}" type="presOf" srcId="{B2F0648C-4C6C-4F16-9129-E4770C3DEDBB}" destId="{E703C213-9FBA-4CA8-9D41-6A95D45C882B}" srcOrd="0" destOrd="0" presId="urn:microsoft.com/office/officeart/2005/8/layout/orgChart1"/>
    <dgm:cxn modelId="{67E6EA16-A4C3-4B6A-8718-A7BDFDCBBC9F}" type="presParOf" srcId="{2C983E86-9AC3-46FA-9203-199969325940}" destId="{F6811DAF-18FB-4A05-A05E-05EBFF9925FF}" srcOrd="0" destOrd="0" presId="urn:microsoft.com/office/officeart/2005/8/layout/orgChart1"/>
    <dgm:cxn modelId="{A26F2F07-99F8-4697-AF01-D24D1B433749}" type="presParOf" srcId="{F6811DAF-18FB-4A05-A05E-05EBFF9925FF}" destId="{FC004C2C-F848-43C3-AABD-87B8B383AD7C}" srcOrd="0" destOrd="0" presId="urn:microsoft.com/office/officeart/2005/8/layout/orgChart1"/>
    <dgm:cxn modelId="{43518F70-5FE2-46A6-991B-7DFEF12A7CFB}" type="presParOf" srcId="{FC004C2C-F848-43C3-AABD-87B8B383AD7C}" destId="{07522385-3CF3-4421-902E-4D98319FF47B}" srcOrd="0" destOrd="0" presId="urn:microsoft.com/office/officeart/2005/8/layout/orgChart1"/>
    <dgm:cxn modelId="{7EEC5DBA-794F-459C-8ECC-CCB78A1C464B}" type="presParOf" srcId="{FC004C2C-F848-43C3-AABD-87B8B383AD7C}" destId="{C92736BB-18C5-4C5E-9576-BAC46BDEEF22}" srcOrd="1" destOrd="0" presId="urn:microsoft.com/office/officeart/2005/8/layout/orgChart1"/>
    <dgm:cxn modelId="{BF3950C0-EE7D-44B8-B0EE-EB2F2D65FB89}" type="presParOf" srcId="{F6811DAF-18FB-4A05-A05E-05EBFF9925FF}" destId="{C994390F-275F-41E0-9364-6F90ECCD74D6}" srcOrd="1" destOrd="0" presId="urn:microsoft.com/office/officeart/2005/8/layout/orgChart1"/>
    <dgm:cxn modelId="{391D8BB5-F444-4C5F-B285-4EEFD30C2CC9}" type="presParOf" srcId="{C994390F-275F-41E0-9364-6F90ECCD74D6}" destId="{13B518A8-9797-4923-A8FC-AD587712C864}" srcOrd="0" destOrd="0" presId="urn:microsoft.com/office/officeart/2005/8/layout/orgChart1"/>
    <dgm:cxn modelId="{8355A2BA-0499-46E6-89A3-7CCC34205FAC}" type="presParOf" srcId="{C994390F-275F-41E0-9364-6F90ECCD74D6}" destId="{56A0DC64-1284-4FE6-B175-9432B337EE8B}" srcOrd="1" destOrd="0" presId="urn:microsoft.com/office/officeart/2005/8/layout/orgChart1"/>
    <dgm:cxn modelId="{02939783-862F-40D7-854F-5F99C57F5899}" type="presParOf" srcId="{56A0DC64-1284-4FE6-B175-9432B337EE8B}" destId="{EACA6B8A-C1D2-46BC-B4A2-5F6E93E005EB}" srcOrd="0" destOrd="0" presId="urn:microsoft.com/office/officeart/2005/8/layout/orgChart1"/>
    <dgm:cxn modelId="{B5265BE5-2CC5-43D4-9572-4DF133CF78BB}" type="presParOf" srcId="{EACA6B8A-C1D2-46BC-B4A2-5F6E93E005EB}" destId="{1DBACAB8-1E33-403C-9B7B-D8DA0FB5CDB9}" srcOrd="0" destOrd="0" presId="urn:microsoft.com/office/officeart/2005/8/layout/orgChart1"/>
    <dgm:cxn modelId="{B3E3E971-810A-4F70-B7B3-41277C8E54A8}" type="presParOf" srcId="{EACA6B8A-C1D2-46BC-B4A2-5F6E93E005EB}" destId="{EA3D6723-C2F4-4BFA-8856-35E33B65542D}" srcOrd="1" destOrd="0" presId="urn:microsoft.com/office/officeart/2005/8/layout/orgChart1"/>
    <dgm:cxn modelId="{7CD34DC3-6064-4B3A-8E46-8A12EDF64F68}" type="presParOf" srcId="{56A0DC64-1284-4FE6-B175-9432B337EE8B}" destId="{05F30A47-7294-4B6E-8532-5FE93BCFEB3E}" srcOrd="1" destOrd="0" presId="urn:microsoft.com/office/officeart/2005/8/layout/orgChart1"/>
    <dgm:cxn modelId="{4F7EFA25-9A58-47D7-A3E2-9CA260F9B8C7}" type="presParOf" srcId="{05F30A47-7294-4B6E-8532-5FE93BCFEB3E}" destId="{E49ABA89-121C-43F2-81BE-FEBDA2280BEB}" srcOrd="0" destOrd="0" presId="urn:microsoft.com/office/officeart/2005/8/layout/orgChart1"/>
    <dgm:cxn modelId="{5A82CD2C-D3B5-4A0B-83D8-643863FB7C33}" type="presParOf" srcId="{05F30A47-7294-4B6E-8532-5FE93BCFEB3E}" destId="{01DB8DBB-1603-4FAF-AF1F-C0A27F74A23A}" srcOrd="1" destOrd="0" presId="urn:microsoft.com/office/officeart/2005/8/layout/orgChart1"/>
    <dgm:cxn modelId="{CAE66F07-5F12-4E21-BEE0-71E656E62666}" type="presParOf" srcId="{01DB8DBB-1603-4FAF-AF1F-C0A27F74A23A}" destId="{1B907177-5E36-43F8-86E1-280675490B6E}" srcOrd="0" destOrd="0" presId="urn:microsoft.com/office/officeart/2005/8/layout/orgChart1"/>
    <dgm:cxn modelId="{BBE3D7EF-C97D-4403-9D3B-57D319992AC4}" type="presParOf" srcId="{1B907177-5E36-43F8-86E1-280675490B6E}" destId="{84B03236-8DF5-4AD0-94F1-BE6AA2FE4B76}" srcOrd="0" destOrd="0" presId="urn:microsoft.com/office/officeart/2005/8/layout/orgChart1"/>
    <dgm:cxn modelId="{8C614769-9120-4A60-9226-24620F53D717}" type="presParOf" srcId="{1B907177-5E36-43F8-86E1-280675490B6E}" destId="{8F331D15-4D23-4EB3-B116-EE4EAE2BB80F}" srcOrd="1" destOrd="0" presId="urn:microsoft.com/office/officeart/2005/8/layout/orgChart1"/>
    <dgm:cxn modelId="{54CAE9D9-2373-47FE-88C9-E4D540FE2AA8}" type="presParOf" srcId="{01DB8DBB-1603-4FAF-AF1F-C0A27F74A23A}" destId="{535B81F5-CC6C-48ED-B77C-0D39A7B127D4}" srcOrd="1" destOrd="0" presId="urn:microsoft.com/office/officeart/2005/8/layout/orgChart1"/>
    <dgm:cxn modelId="{79C2F755-4BEF-4837-BEE3-0483D010F423}" type="presParOf" srcId="{01DB8DBB-1603-4FAF-AF1F-C0A27F74A23A}" destId="{7F7202D2-E08C-48D8-A91E-3C2FA966E7E4}" srcOrd="2" destOrd="0" presId="urn:microsoft.com/office/officeart/2005/8/layout/orgChart1"/>
    <dgm:cxn modelId="{5A6101ED-781A-4F25-8418-8A8733B0EC35}" type="presParOf" srcId="{05F30A47-7294-4B6E-8532-5FE93BCFEB3E}" destId="{A81AE911-8FD6-49B5-BB90-3AE8376948E6}" srcOrd="2" destOrd="0" presId="urn:microsoft.com/office/officeart/2005/8/layout/orgChart1"/>
    <dgm:cxn modelId="{7D9D7D0D-6230-4C4A-8EEA-B6A422B3C183}" type="presParOf" srcId="{05F30A47-7294-4B6E-8532-5FE93BCFEB3E}" destId="{77628D6E-2A53-40F3-AFE2-DD49277CB8B3}" srcOrd="3" destOrd="0" presId="urn:microsoft.com/office/officeart/2005/8/layout/orgChart1"/>
    <dgm:cxn modelId="{7A836774-0CBB-44AA-BB06-43C5B46E5A2E}" type="presParOf" srcId="{77628D6E-2A53-40F3-AFE2-DD49277CB8B3}" destId="{870FA58B-77E9-45D4-BD26-01F0EC6A6446}" srcOrd="0" destOrd="0" presId="urn:microsoft.com/office/officeart/2005/8/layout/orgChart1"/>
    <dgm:cxn modelId="{62BF643D-1956-4709-8721-FF451C3BD49B}" type="presParOf" srcId="{870FA58B-77E9-45D4-BD26-01F0EC6A6446}" destId="{F0A68063-3FC7-4F7F-892A-F3674EFD59A6}" srcOrd="0" destOrd="0" presId="urn:microsoft.com/office/officeart/2005/8/layout/orgChart1"/>
    <dgm:cxn modelId="{953CF72D-DB98-4F69-982D-64FE71B46A1A}" type="presParOf" srcId="{870FA58B-77E9-45D4-BD26-01F0EC6A6446}" destId="{E899AF91-B9E6-4017-8263-E4D302519FB7}" srcOrd="1" destOrd="0" presId="urn:microsoft.com/office/officeart/2005/8/layout/orgChart1"/>
    <dgm:cxn modelId="{52159B65-E1E4-44FB-84B4-90865DD55487}" type="presParOf" srcId="{77628D6E-2A53-40F3-AFE2-DD49277CB8B3}" destId="{E6899115-F203-44C6-868E-6C1030DC032D}" srcOrd="1" destOrd="0" presId="urn:microsoft.com/office/officeart/2005/8/layout/orgChart1"/>
    <dgm:cxn modelId="{3B1F894D-76B3-47C2-ABF2-96C7E3874C0E}" type="presParOf" srcId="{77628D6E-2A53-40F3-AFE2-DD49277CB8B3}" destId="{D3669558-B05A-4370-8C47-717FD82B2042}" srcOrd="2" destOrd="0" presId="urn:microsoft.com/office/officeart/2005/8/layout/orgChart1"/>
    <dgm:cxn modelId="{9CC5CBB2-BDCB-41B4-920E-CE85F459FB43}" type="presParOf" srcId="{56A0DC64-1284-4FE6-B175-9432B337EE8B}" destId="{DDDF1636-E7E2-4889-9C7F-81A6125C82EB}" srcOrd="2" destOrd="0" presId="urn:microsoft.com/office/officeart/2005/8/layout/orgChart1"/>
    <dgm:cxn modelId="{7C503D46-8EFA-4396-AD9D-CD214E84ABF0}" type="presParOf" srcId="{C994390F-275F-41E0-9364-6F90ECCD74D6}" destId="{DDDE2715-98D4-480B-A34B-73D587BF5946}" srcOrd="2" destOrd="0" presId="urn:microsoft.com/office/officeart/2005/8/layout/orgChart1"/>
    <dgm:cxn modelId="{E7989A35-0F88-4943-AAC2-7D2D52A21945}" type="presParOf" srcId="{C994390F-275F-41E0-9364-6F90ECCD74D6}" destId="{33D10E3B-6183-4022-99D0-D85879BF5B29}" srcOrd="3" destOrd="0" presId="urn:microsoft.com/office/officeart/2005/8/layout/orgChart1"/>
    <dgm:cxn modelId="{01AD207D-5A3F-4DA2-82CA-99F01B0B727A}" type="presParOf" srcId="{33D10E3B-6183-4022-99D0-D85879BF5B29}" destId="{51869C40-0AAF-456B-9A39-4B97A8E4FDA3}" srcOrd="0" destOrd="0" presId="urn:microsoft.com/office/officeart/2005/8/layout/orgChart1"/>
    <dgm:cxn modelId="{0F008432-8D76-4039-B22F-2653A5988046}" type="presParOf" srcId="{51869C40-0AAF-456B-9A39-4B97A8E4FDA3}" destId="{EC492FE8-59DF-44BB-AEE4-93566729B7A4}" srcOrd="0" destOrd="0" presId="urn:microsoft.com/office/officeart/2005/8/layout/orgChart1"/>
    <dgm:cxn modelId="{A84D4BEF-2FF1-4241-8463-6116D7CBAE51}" type="presParOf" srcId="{51869C40-0AAF-456B-9A39-4B97A8E4FDA3}" destId="{71CE26F3-3BBB-430A-9371-71897E5E9F3C}" srcOrd="1" destOrd="0" presId="urn:microsoft.com/office/officeart/2005/8/layout/orgChart1"/>
    <dgm:cxn modelId="{74F1C177-8A93-4BF6-A5C6-32D19564CB5F}" type="presParOf" srcId="{33D10E3B-6183-4022-99D0-D85879BF5B29}" destId="{DF0DB62A-5CB3-4AC4-9C9C-76D46BBE8B18}" srcOrd="1" destOrd="0" presId="urn:microsoft.com/office/officeart/2005/8/layout/orgChart1"/>
    <dgm:cxn modelId="{5B7AFB41-A98F-4083-AC7D-36B4098F674E}" type="presParOf" srcId="{DF0DB62A-5CB3-4AC4-9C9C-76D46BBE8B18}" destId="{42A82109-737A-4422-A1DE-1915926A014A}" srcOrd="0" destOrd="0" presId="urn:microsoft.com/office/officeart/2005/8/layout/orgChart1"/>
    <dgm:cxn modelId="{E0476D06-C025-4074-B085-D5A718B487F5}" type="presParOf" srcId="{DF0DB62A-5CB3-4AC4-9C9C-76D46BBE8B18}" destId="{4A14667E-EE6A-4CFB-8890-9B555811A105}" srcOrd="1" destOrd="0" presId="urn:microsoft.com/office/officeart/2005/8/layout/orgChart1"/>
    <dgm:cxn modelId="{7A79FEB1-60FC-4F63-993C-51B9D24F930D}" type="presParOf" srcId="{4A14667E-EE6A-4CFB-8890-9B555811A105}" destId="{7DCE6A81-7996-4A51-B79F-BBB5038FE12C}" srcOrd="0" destOrd="0" presId="urn:microsoft.com/office/officeart/2005/8/layout/orgChart1"/>
    <dgm:cxn modelId="{4FC4AAF0-5E88-4EB5-B4DA-67519FE3CD9D}" type="presParOf" srcId="{7DCE6A81-7996-4A51-B79F-BBB5038FE12C}" destId="{0FB5D321-10E3-4877-BBB7-CC25D15BDFA7}" srcOrd="0" destOrd="0" presId="urn:microsoft.com/office/officeart/2005/8/layout/orgChart1"/>
    <dgm:cxn modelId="{94AEB89C-5960-4AA6-A200-E6A63ED90403}" type="presParOf" srcId="{7DCE6A81-7996-4A51-B79F-BBB5038FE12C}" destId="{65C3CBE7-CE90-4FF6-A816-2D0868A593BB}" srcOrd="1" destOrd="0" presId="urn:microsoft.com/office/officeart/2005/8/layout/orgChart1"/>
    <dgm:cxn modelId="{2CB4D3EF-7EE3-4229-B1B2-2B8B09CDD900}" type="presParOf" srcId="{4A14667E-EE6A-4CFB-8890-9B555811A105}" destId="{F4E90C72-38DF-4029-95DE-7A3062C91E97}" srcOrd="1" destOrd="0" presId="urn:microsoft.com/office/officeart/2005/8/layout/orgChart1"/>
    <dgm:cxn modelId="{27024BC4-CF33-4B65-BB01-9156702008A3}" type="presParOf" srcId="{4A14667E-EE6A-4CFB-8890-9B555811A105}" destId="{78A1970C-933E-4B03-B0BC-38ED3B9E1387}" srcOrd="2" destOrd="0" presId="urn:microsoft.com/office/officeart/2005/8/layout/orgChart1"/>
    <dgm:cxn modelId="{756F632A-08B4-4A37-A9D2-68BB1424E0B2}" type="presParOf" srcId="{DF0DB62A-5CB3-4AC4-9C9C-76D46BBE8B18}" destId="{18EFCA08-49B0-4F0A-B50A-46B157E1C628}" srcOrd="2" destOrd="0" presId="urn:microsoft.com/office/officeart/2005/8/layout/orgChart1"/>
    <dgm:cxn modelId="{4A50C499-0791-48D2-843D-83D5331AD00E}" type="presParOf" srcId="{DF0DB62A-5CB3-4AC4-9C9C-76D46BBE8B18}" destId="{5841AC07-F962-4C7D-8F86-9A32D7B045D5}" srcOrd="3" destOrd="0" presId="urn:microsoft.com/office/officeart/2005/8/layout/orgChart1"/>
    <dgm:cxn modelId="{F44A8759-53F0-494D-B134-2F1C755237CC}" type="presParOf" srcId="{5841AC07-F962-4C7D-8F86-9A32D7B045D5}" destId="{9182B17B-3643-46F9-95F0-8CD29E1A4F90}" srcOrd="0" destOrd="0" presId="urn:microsoft.com/office/officeart/2005/8/layout/orgChart1"/>
    <dgm:cxn modelId="{687D0094-2C95-4C0B-9805-A9D9C1967F4B}" type="presParOf" srcId="{9182B17B-3643-46F9-95F0-8CD29E1A4F90}" destId="{9C0FF79E-C05A-4E4B-87BE-272BB02CD817}" srcOrd="0" destOrd="0" presId="urn:microsoft.com/office/officeart/2005/8/layout/orgChart1"/>
    <dgm:cxn modelId="{C484E04D-5D28-4945-A10A-1FDD18C6E815}" type="presParOf" srcId="{9182B17B-3643-46F9-95F0-8CD29E1A4F90}" destId="{58DE786B-332B-4DA1-923A-01F44A4453EF}" srcOrd="1" destOrd="0" presId="urn:microsoft.com/office/officeart/2005/8/layout/orgChart1"/>
    <dgm:cxn modelId="{210A70C5-DA44-4C50-91CE-DE71486482DD}" type="presParOf" srcId="{5841AC07-F962-4C7D-8F86-9A32D7B045D5}" destId="{FE2D7B55-FBB0-4474-B226-EE605B2514CA}" srcOrd="1" destOrd="0" presId="urn:microsoft.com/office/officeart/2005/8/layout/orgChart1"/>
    <dgm:cxn modelId="{FAC6F516-F3D5-4748-8456-10AB930AA7EC}" type="presParOf" srcId="{5841AC07-F962-4C7D-8F86-9A32D7B045D5}" destId="{7CF48226-6E04-440E-806F-A9B730A8968E}" srcOrd="2" destOrd="0" presId="urn:microsoft.com/office/officeart/2005/8/layout/orgChart1"/>
    <dgm:cxn modelId="{BB733C12-3F95-4EE8-9504-F4936155999E}" type="presParOf" srcId="{DF0DB62A-5CB3-4AC4-9C9C-76D46BBE8B18}" destId="{38BA97F5-AFFD-47DA-AFD8-1AA88DDD0CE4}" srcOrd="4" destOrd="0" presId="urn:microsoft.com/office/officeart/2005/8/layout/orgChart1"/>
    <dgm:cxn modelId="{ADBBF1C4-81CB-4F46-A752-2A863EF90CF7}" type="presParOf" srcId="{DF0DB62A-5CB3-4AC4-9C9C-76D46BBE8B18}" destId="{FAA5BBF9-A269-4ED0-AA37-A6AD9D9E02CA}" srcOrd="5" destOrd="0" presId="urn:microsoft.com/office/officeart/2005/8/layout/orgChart1"/>
    <dgm:cxn modelId="{240A0AFE-2113-4B0F-80F2-BEB2251A1EB4}" type="presParOf" srcId="{FAA5BBF9-A269-4ED0-AA37-A6AD9D9E02CA}" destId="{8024369B-0DF5-438D-B11A-5E22A8895312}" srcOrd="0" destOrd="0" presId="urn:microsoft.com/office/officeart/2005/8/layout/orgChart1"/>
    <dgm:cxn modelId="{C421567C-F0B9-4785-921D-CEC745742F04}" type="presParOf" srcId="{8024369B-0DF5-438D-B11A-5E22A8895312}" destId="{A991CC02-CA31-44AA-ACE4-B45F3EE23436}" srcOrd="0" destOrd="0" presId="urn:microsoft.com/office/officeart/2005/8/layout/orgChart1"/>
    <dgm:cxn modelId="{DD456BE2-2DD2-441F-A901-522D4DB9F4CC}" type="presParOf" srcId="{8024369B-0DF5-438D-B11A-5E22A8895312}" destId="{8593CA39-B5F9-44DC-A4FE-524F8A87560A}" srcOrd="1" destOrd="0" presId="urn:microsoft.com/office/officeart/2005/8/layout/orgChart1"/>
    <dgm:cxn modelId="{4DB31A11-1813-438D-97C2-3061F8D876C7}" type="presParOf" srcId="{FAA5BBF9-A269-4ED0-AA37-A6AD9D9E02CA}" destId="{088AC0D6-ADBF-453D-9AD8-187C47D0D352}" srcOrd="1" destOrd="0" presId="urn:microsoft.com/office/officeart/2005/8/layout/orgChart1"/>
    <dgm:cxn modelId="{BCF062D7-79BE-4DDD-B530-CCF4CF5B22BC}" type="presParOf" srcId="{FAA5BBF9-A269-4ED0-AA37-A6AD9D9E02CA}" destId="{97BDFD9C-0965-49B1-A2B4-038D3E1DD8F5}" srcOrd="2" destOrd="0" presId="urn:microsoft.com/office/officeart/2005/8/layout/orgChart1"/>
    <dgm:cxn modelId="{7CF533C8-07EC-4A04-ABF8-C610A5D50304}" type="presParOf" srcId="{DF0DB62A-5CB3-4AC4-9C9C-76D46BBE8B18}" destId="{E703C213-9FBA-4CA8-9D41-6A95D45C882B}" srcOrd="6" destOrd="0" presId="urn:microsoft.com/office/officeart/2005/8/layout/orgChart1"/>
    <dgm:cxn modelId="{83535170-D82D-4C35-BB9D-AC7A6C27873F}" type="presParOf" srcId="{DF0DB62A-5CB3-4AC4-9C9C-76D46BBE8B18}" destId="{5FE1E3C2-F4A5-4FE2-8EDF-51EDE28D0849}" srcOrd="7" destOrd="0" presId="urn:microsoft.com/office/officeart/2005/8/layout/orgChart1"/>
    <dgm:cxn modelId="{5717CF8C-04C0-4391-88EB-D6021722D5AB}" type="presParOf" srcId="{5FE1E3C2-F4A5-4FE2-8EDF-51EDE28D0849}" destId="{B8F7514B-155A-4779-BE48-F269134E1CC9}" srcOrd="0" destOrd="0" presId="urn:microsoft.com/office/officeart/2005/8/layout/orgChart1"/>
    <dgm:cxn modelId="{80CAA9F9-9F06-4825-900F-F078A05A7047}" type="presParOf" srcId="{B8F7514B-155A-4779-BE48-F269134E1CC9}" destId="{273430A8-2F63-46D6-80E9-A0CC71C698B6}" srcOrd="0" destOrd="0" presId="urn:microsoft.com/office/officeart/2005/8/layout/orgChart1"/>
    <dgm:cxn modelId="{263D010B-03A4-4BCF-9E90-C99B586EC511}" type="presParOf" srcId="{B8F7514B-155A-4779-BE48-F269134E1CC9}" destId="{10D8C14C-E94B-4CE8-8867-2677F3366715}" srcOrd="1" destOrd="0" presId="urn:microsoft.com/office/officeart/2005/8/layout/orgChart1"/>
    <dgm:cxn modelId="{F0134087-81DE-4D6B-9032-3F9EC0F3E29C}" type="presParOf" srcId="{5FE1E3C2-F4A5-4FE2-8EDF-51EDE28D0849}" destId="{A985ED0A-D53A-43BC-80F8-3BEB5810EB61}" srcOrd="1" destOrd="0" presId="urn:microsoft.com/office/officeart/2005/8/layout/orgChart1"/>
    <dgm:cxn modelId="{3E1E0E0B-89C1-4E57-9FD5-08FB32F1261A}" type="presParOf" srcId="{5FE1E3C2-F4A5-4FE2-8EDF-51EDE28D0849}" destId="{37AA6213-8843-42F0-9F35-4D3A8FE32A60}" srcOrd="2" destOrd="0" presId="urn:microsoft.com/office/officeart/2005/8/layout/orgChart1"/>
    <dgm:cxn modelId="{41D2C320-A2AC-4F98-BA2E-9CC2F8BAEFB9}" type="presParOf" srcId="{33D10E3B-6183-4022-99D0-D85879BF5B29}" destId="{61630C81-9688-4C69-9DA6-4FB0781AA911}" srcOrd="2" destOrd="0" presId="urn:microsoft.com/office/officeart/2005/8/layout/orgChart1"/>
    <dgm:cxn modelId="{5508DCBD-B161-43B3-863A-F76F60DA247F}" type="presParOf" srcId="{C994390F-275F-41E0-9364-6F90ECCD74D6}" destId="{214EB7B2-9060-4BF8-938E-E6E5E5C26C7A}" srcOrd="4" destOrd="0" presId="urn:microsoft.com/office/officeart/2005/8/layout/orgChart1"/>
    <dgm:cxn modelId="{EB899DF1-02E5-416B-B905-31BD2BD8B760}" type="presParOf" srcId="{C994390F-275F-41E0-9364-6F90ECCD74D6}" destId="{D58F894D-4B2B-47B3-947B-4BD240ED6EA1}" srcOrd="5" destOrd="0" presId="urn:microsoft.com/office/officeart/2005/8/layout/orgChart1"/>
    <dgm:cxn modelId="{A7A9BD7F-714B-48BC-B14C-C6F1ED2203D5}" type="presParOf" srcId="{D58F894D-4B2B-47B3-947B-4BD240ED6EA1}" destId="{C1F5A9BE-8E45-4DCA-AE66-38F6F803A42B}" srcOrd="0" destOrd="0" presId="urn:microsoft.com/office/officeart/2005/8/layout/orgChart1"/>
    <dgm:cxn modelId="{B71F76A2-2DA9-4949-A60E-BBE0595AFF94}" type="presParOf" srcId="{C1F5A9BE-8E45-4DCA-AE66-38F6F803A42B}" destId="{AD2F870A-243C-456F-8E53-31806336FA36}" srcOrd="0" destOrd="0" presId="urn:microsoft.com/office/officeart/2005/8/layout/orgChart1"/>
    <dgm:cxn modelId="{F66DE851-6AE4-4E8D-8FB8-BC6D659755E4}" type="presParOf" srcId="{C1F5A9BE-8E45-4DCA-AE66-38F6F803A42B}" destId="{DCC10276-3963-4076-82A8-57CC1B0A4B03}" srcOrd="1" destOrd="0" presId="urn:microsoft.com/office/officeart/2005/8/layout/orgChart1"/>
    <dgm:cxn modelId="{139E4465-B1C2-4A98-B25C-555AA4CA5FF5}" type="presParOf" srcId="{D58F894D-4B2B-47B3-947B-4BD240ED6EA1}" destId="{67D7B2C7-0B65-4D6B-93AC-1FCB23174880}" srcOrd="1" destOrd="0" presId="urn:microsoft.com/office/officeart/2005/8/layout/orgChart1"/>
    <dgm:cxn modelId="{0D7EE3AA-686C-4D17-9DA1-B32AF9BCDCFA}" type="presParOf" srcId="{67D7B2C7-0B65-4D6B-93AC-1FCB23174880}" destId="{C0DCACF3-EFCB-43F3-86F0-C36F85F1204E}" srcOrd="0" destOrd="0" presId="urn:microsoft.com/office/officeart/2005/8/layout/orgChart1"/>
    <dgm:cxn modelId="{E86C3901-637C-451F-A948-0A4F2B34075C}" type="presParOf" srcId="{67D7B2C7-0B65-4D6B-93AC-1FCB23174880}" destId="{D9AE2B33-11E2-43B2-A290-F68756F80F1B}" srcOrd="1" destOrd="0" presId="urn:microsoft.com/office/officeart/2005/8/layout/orgChart1"/>
    <dgm:cxn modelId="{75846591-D193-4562-9A04-78FF324646BD}" type="presParOf" srcId="{D9AE2B33-11E2-43B2-A290-F68756F80F1B}" destId="{DDFA4F75-19F6-4D2B-BAA4-B04DAACB6FFB}" srcOrd="0" destOrd="0" presId="urn:microsoft.com/office/officeart/2005/8/layout/orgChart1"/>
    <dgm:cxn modelId="{C18DE758-978A-4D60-B6F2-5E75F1031DFB}" type="presParOf" srcId="{DDFA4F75-19F6-4D2B-BAA4-B04DAACB6FFB}" destId="{7A68FA4B-F0BE-4B94-8FD3-25C6B663FF9D}" srcOrd="0" destOrd="0" presId="urn:microsoft.com/office/officeart/2005/8/layout/orgChart1"/>
    <dgm:cxn modelId="{AF60E1FF-BE09-4912-8898-DBA7C15BDFCC}" type="presParOf" srcId="{DDFA4F75-19F6-4D2B-BAA4-B04DAACB6FFB}" destId="{27571BC7-CD7B-4CAA-BF3D-071C121AD07D}" srcOrd="1" destOrd="0" presId="urn:microsoft.com/office/officeart/2005/8/layout/orgChart1"/>
    <dgm:cxn modelId="{2BD671CD-3743-48D1-994F-1B292F83887E}" type="presParOf" srcId="{D9AE2B33-11E2-43B2-A290-F68756F80F1B}" destId="{557E180F-57FB-4778-BE21-B5D3BF81542E}" srcOrd="1" destOrd="0" presId="urn:microsoft.com/office/officeart/2005/8/layout/orgChart1"/>
    <dgm:cxn modelId="{D68A5BF8-1E2F-450B-8EB8-6F3C27CC5276}" type="presParOf" srcId="{D9AE2B33-11E2-43B2-A290-F68756F80F1B}" destId="{7EAE7F2B-DACC-418C-8FC2-3487195FC209}" srcOrd="2" destOrd="0" presId="urn:microsoft.com/office/officeart/2005/8/layout/orgChart1"/>
    <dgm:cxn modelId="{5E811949-DB50-413D-B40C-66F83DD929FB}" type="presParOf" srcId="{67D7B2C7-0B65-4D6B-93AC-1FCB23174880}" destId="{2BE88ECC-9C38-4ABA-BE11-F84980991F1B}" srcOrd="2" destOrd="0" presId="urn:microsoft.com/office/officeart/2005/8/layout/orgChart1"/>
    <dgm:cxn modelId="{8C27CAEF-484F-4D51-8CE8-6B46E2FDDFCC}" type="presParOf" srcId="{67D7B2C7-0B65-4D6B-93AC-1FCB23174880}" destId="{67272FEC-7002-453A-AC16-BCF93147200F}" srcOrd="3" destOrd="0" presId="urn:microsoft.com/office/officeart/2005/8/layout/orgChart1"/>
    <dgm:cxn modelId="{C7AF08AF-5EAC-442E-9B48-6C7A7326D2F4}" type="presParOf" srcId="{67272FEC-7002-453A-AC16-BCF93147200F}" destId="{1FBD89C5-30D8-4DB4-B07A-B7DDC8707FBE}" srcOrd="0" destOrd="0" presId="urn:microsoft.com/office/officeart/2005/8/layout/orgChart1"/>
    <dgm:cxn modelId="{594CA2E4-199E-4CE5-8AA0-254C3F2A880F}" type="presParOf" srcId="{1FBD89C5-30D8-4DB4-B07A-B7DDC8707FBE}" destId="{80C301A5-CB09-4AB3-8A0F-92A9D41E270A}" srcOrd="0" destOrd="0" presId="urn:microsoft.com/office/officeart/2005/8/layout/orgChart1"/>
    <dgm:cxn modelId="{1716EEDF-9504-4CE4-988A-768CDE5B3EAC}" type="presParOf" srcId="{1FBD89C5-30D8-4DB4-B07A-B7DDC8707FBE}" destId="{89FB5671-F9E2-4DB8-9E99-C3A8A546D7A9}" srcOrd="1" destOrd="0" presId="urn:microsoft.com/office/officeart/2005/8/layout/orgChart1"/>
    <dgm:cxn modelId="{BC8E761E-30F3-43B2-963D-C5CC7A27CC09}" type="presParOf" srcId="{67272FEC-7002-453A-AC16-BCF93147200F}" destId="{B15EC457-4640-4F7D-A070-49204FB3BC35}" srcOrd="1" destOrd="0" presId="urn:microsoft.com/office/officeart/2005/8/layout/orgChart1"/>
    <dgm:cxn modelId="{C1FC9847-5C0C-42E6-8196-5E49A59181CE}" type="presParOf" srcId="{67272FEC-7002-453A-AC16-BCF93147200F}" destId="{6F34385A-F4B6-4A59-8FF0-F43CE44D6D0A}" srcOrd="2" destOrd="0" presId="urn:microsoft.com/office/officeart/2005/8/layout/orgChart1"/>
    <dgm:cxn modelId="{7422D1ED-809C-484B-A3AE-954529D0017F}" type="presParOf" srcId="{67D7B2C7-0B65-4D6B-93AC-1FCB23174880}" destId="{CE76115C-5C43-4C33-B4A7-30315080892D}" srcOrd="4" destOrd="0" presId="urn:microsoft.com/office/officeart/2005/8/layout/orgChart1"/>
    <dgm:cxn modelId="{C2C03371-6A9B-44B8-AA06-9F903C05ED07}" type="presParOf" srcId="{67D7B2C7-0B65-4D6B-93AC-1FCB23174880}" destId="{57D01FDB-FB81-4FA9-BE1D-6711ABC037E1}" srcOrd="5" destOrd="0" presId="urn:microsoft.com/office/officeart/2005/8/layout/orgChart1"/>
    <dgm:cxn modelId="{37E44212-D220-443A-842D-0E216806ABF4}" type="presParOf" srcId="{57D01FDB-FB81-4FA9-BE1D-6711ABC037E1}" destId="{ECEA2C79-DAB7-449F-8243-2E7675A709B7}" srcOrd="0" destOrd="0" presId="urn:microsoft.com/office/officeart/2005/8/layout/orgChart1"/>
    <dgm:cxn modelId="{BB5BCD20-F3BC-4F7B-B1F1-20742D8F8A79}" type="presParOf" srcId="{ECEA2C79-DAB7-449F-8243-2E7675A709B7}" destId="{BDE96E2E-3CBE-4F8E-A5D0-6ED60CA831B5}" srcOrd="0" destOrd="0" presId="urn:microsoft.com/office/officeart/2005/8/layout/orgChart1"/>
    <dgm:cxn modelId="{3361E359-C89F-4A73-94DB-1DE0D062D87D}" type="presParOf" srcId="{ECEA2C79-DAB7-449F-8243-2E7675A709B7}" destId="{7489BAAF-7B42-4FB8-BDF4-FF15A4542CD5}" srcOrd="1" destOrd="0" presId="urn:microsoft.com/office/officeart/2005/8/layout/orgChart1"/>
    <dgm:cxn modelId="{15DFA45F-3CA2-48E1-A499-3E7FEF85B1AE}" type="presParOf" srcId="{57D01FDB-FB81-4FA9-BE1D-6711ABC037E1}" destId="{1317254E-1FF3-4D58-B1FB-360B40003CC4}" srcOrd="1" destOrd="0" presId="urn:microsoft.com/office/officeart/2005/8/layout/orgChart1"/>
    <dgm:cxn modelId="{5789489F-0E7E-43F4-B993-8DD20FB780BF}" type="presParOf" srcId="{57D01FDB-FB81-4FA9-BE1D-6711ABC037E1}" destId="{5E0A05BF-9CB2-40C6-951A-FADD0999F356}" srcOrd="2" destOrd="0" presId="urn:microsoft.com/office/officeart/2005/8/layout/orgChart1"/>
    <dgm:cxn modelId="{C2A8CE71-B593-4A6C-A77E-3E9A6336BC5F}" type="presParOf" srcId="{67D7B2C7-0B65-4D6B-93AC-1FCB23174880}" destId="{A9AD758A-6CAB-4ED4-96D9-794D4A474042}" srcOrd="6" destOrd="0" presId="urn:microsoft.com/office/officeart/2005/8/layout/orgChart1"/>
    <dgm:cxn modelId="{BC4A07AD-1A3F-4406-BCD7-4A10824E42E7}" type="presParOf" srcId="{67D7B2C7-0B65-4D6B-93AC-1FCB23174880}" destId="{73F15EE6-FBE0-4120-80AA-12A1C94EB771}" srcOrd="7" destOrd="0" presId="urn:microsoft.com/office/officeart/2005/8/layout/orgChart1"/>
    <dgm:cxn modelId="{128AF0FE-BD6F-4419-BFF0-02FF07698385}" type="presParOf" srcId="{73F15EE6-FBE0-4120-80AA-12A1C94EB771}" destId="{73E84D40-B79B-4266-A7E8-C2B56A38BCF3}" srcOrd="0" destOrd="0" presId="urn:microsoft.com/office/officeart/2005/8/layout/orgChart1"/>
    <dgm:cxn modelId="{F9756AB3-8B56-4DF3-B698-1DA2AE813C09}" type="presParOf" srcId="{73E84D40-B79B-4266-A7E8-C2B56A38BCF3}" destId="{E275C3A7-B641-445B-B45C-4E4BF02E582B}" srcOrd="0" destOrd="0" presId="urn:microsoft.com/office/officeart/2005/8/layout/orgChart1"/>
    <dgm:cxn modelId="{06FCF3F6-90BA-4020-A374-FBAA2214BBF4}" type="presParOf" srcId="{73E84D40-B79B-4266-A7E8-C2B56A38BCF3}" destId="{D4F4A6CA-46DC-4295-A82B-225C50C751AF}" srcOrd="1" destOrd="0" presId="urn:microsoft.com/office/officeart/2005/8/layout/orgChart1"/>
    <dgm:cxn modelId="{ACD7EFC6-392A-4C82-B671-35DE2EE9C007}" type="presParOf" srcId="{73F15EE6-FBE0-4120-80AA-12A1C94EB771}" destId="{AAAADE28-E026-4288-8DE8-0CB7CA8F60EF}" srcOrd="1" destOrd="0" presId="urn:microsoft.com/office/officeart/2005/8/layout/orgChart1"/>
    <dgm:cxn modelId="{A4700AC3-F40E-4683-A4C0-0E594E16CE42}" type="presParOf" srcId="{73F15EE6-FBE0-4120-80AA-12A1C94EB771}" destId="{873B82E7-23F1-4513-A722-A76D7486BE46}" srcOrd="2" destOrd="0" presId="urn:microsoft.com/office/officeart/2005/8/layout/orgChart1"/>
    <dgm:cxn modelId="{0AC870A4-5560-40F4-B4D5-97A9DD094AEC}" type="presParOf" srcId="{D58F894D-4B2B-47B3-947B-4BD240ED6EA1}" destId="{4D6979CF-7ADD-4494-91C9-29187E4DC868}" srcOrd="2" destOrd="0" presId="urn:microsoft.com/office/officeart/2005/8/layout/orgChart1"/>
    <dgm:cxn modelId="{6D1E96EE-9524-477F-811A-1E3F61163EAF}" type="presParOf" srcId="{F6811DAF-18FB-4A05-A05E-05EBFF9925FF}" destId="{CDBFA912-7DDE-47A1-8D3F-B30F967798E2}" srcOrd="2" destOrd="0" presId="urn:microsoft.com/office/officeart/2005/8/layout/orgChart1"/>
    <dgm:cxn modelId="{54A2BDBF-94BA-4EFE-AD6E-B0635051BBDF}" type="presParOf" srcId="{CDBFA912-7DDE-47A1-8D3F-B30F967798E2}" destId="{85CE3140-5888-4FFF-9BA0-EB3CB9DC7288}" srcOrd="0" destOrd="0" presId="urn:microsoft.com/office/officeart/2005/8/layout/orgChart1"/>
    <dgm:cxn modelId="{6B5BA774-4A48-4C7A-9BBA-4FC56F728B39}" type="presParOf" srcId="{CDBFA912-7DDE-47A1-8D3F-B30F967798E2}" destId="{FE190CFB-3C03-4052-9C36-C346DB76A41A}" srcOrd="1" destOrd="0" presId="urn:microsoft.com/office/officeart/2005/8/layout/orgChart1"/>
    <dgm:cxn modelId="{FBDFB4D5-BD09-46E3-9E49-1E0A2527F581}" type="presParOf" srcId="{FE190CFB-3C03-4052-9C36-C346DB76A41A}" destId="{8A57585B-8DBD-417E-952D-CC1C42EB656D}" srcOrd="0" destOrd="0" presId="urn:microsoft.com/office/officeart/2005/8/layout/orgChart1"/>
    <dgm:cxn modelId="{F9775120-AE5F-4F4F-A121-F73730A30356}" type="presParOf" srcId="{8A57585B-8DBD-417E-952D-CC1C42EB656D}" destId="{5748B0C1-0302-4F6B-85AA-C5716F797583}" srcOrd="0" destOrd="0" presId="urn:microsoft.com/office/officeart/2005/8/layout/orgChart1"/>
    <dgm:cxn modelId="{A59B0236-CCF2-4074-961E-62628173DD8D}" type="presParOf" srcId="{8A57585B-8DBD-417E-952D-CC1C42EB656D}" destId="{8BA9C033-C666-4BEE-A8F2-09541B595E34}" srcOrd="1" destOrd="0" presId="urn:microsoft.com/office/officeart/2005/8/layout/orgChart1"/>
    <dgm:cxn modelId="{1971BB98-E1C3-4CEE-9F7D-DFC06519CE1F}" type="presParOf" srcId="{FE190CFB-3C03-4052-9C36-C346DB76A41A}" destId="{E714E78E-7B94-4327-8EC0-4E21B49C1716}" srcOrd="1" destOrd="0" presId="urn:microsoft.com/office/officeart/2005/8/layout/orgChart1"/>
    <dgm:cxn modelId="{CFC0AFDC-1267-4539-81CA-33C8B03A3AF3}" type="presParOf" srcId="{FE190CFB-3C03-4052-9C36-C346DB76A41A}" destId="{3FBDA17C-0557-4C1E-9E54-A39249FC537F}" srcOrd="2" destOrd="0" presId="urn:microsoft.com/office/officeart/2005/8/layout/orgChart1"/>
    <dgm:cxn modelId="{A7E7D92C-2CF4-41FF-A429-6BB3E644AB4F}" type="presParOf" srcId="{CDBFA912-7DDE-47A1-8D3F-B30F967798E2}" destId="{C3930999-B217-4705-8844-65FF781296B3}" srcOrd="2" destOrd="0" presId="urn:microsoft.com/office/officeart/2005/8/layout/orgChart1"/>
    <dgm:cxn modelId="{A6C98466-31DC-4738-BEBF-606AEB358C23}" type="presParOf" srcId="{CDBFA912-7DDE-47A1-8D3F-B30F967798E2}" destId="{4710F0A0-328B-455E-8CEE-1EA512922C6C}" srcOrd="3" destOrd="0" presId="urn:microsoft.com/office/officeart/2005/8/layout/orgChart1"/>
    <dgm:cxn modelId="{4E69E8E2-CDAB-4FB2-98AD-E22AD63C2C67}" type="presParOf" srcId="{4710F0A0-328B-455E-8CEE-1EA512922C6C}" destId="{659E694F-C8E9-4A81-B94C-0B5CBFB3F743}" srcOrd="0" destOrd="0" presId="urn:microsoft.com/office/officeart/2005/8/layout/orgChart1"/>
    <dgm:cxn modelId="{EBAD1C03-3BA4-4233-BA02-C8E95000E715}" type="presParOf" srcId="{659E694F-C8E9-4A81-B94C-0B5CBFB3F743}" destId="{D956D1D0-91B3-4F76-AC18-1044CCED529C}" srcOrd="0" destOrd="0" presId="urn:microsoft.com/office/officeart/2005/8/layout/orgChart1"/>
    <dgm:cxn modelId="{735E3846-B582-4AEE-A316-BA3C23E922F6}" type="presParOf" srcId="{659E694F-C8E9-4A81-B94C-0B5CBFB3F743}" destId="{ADB4313E-D145-474C-B173-9DA498720322}" srcOrd="1" destOrd="0" presId="urn:microsoft.com/office/officeart/2005/8/layout/orgChart1"/>
    <dgm:cxn modelId="{3C553543-6FDE-499A-B952-BCDC4356111B}" type="presParOf" srcId="{4710F0A0-328B-455E-8CEE-1EA512922C6C}" destId="{D0228C96-2E98-4BB4-B22E-95666A00DA92}" srcOrd="1" destOrd="0" presId="urn:microsoft.com/office/officeart/2005/8/layout/orgChart1"/>
    <dgm:cxn modelId="{63A3DA97-E258-499F-AA47-41E888F3F57D}" type="presParOf" srcId="{4710F0A0-328B-455E-8CEE-1EA512922C6C}" destId="{70620898-E04D-48E4-A110-7AE3967C4C81}" srcOrd="2" destOrd="0" presId="urn:microsoft.com/office/officeart/2005/8/layout/orgChart1"/>
    <dgm:cxn modelId="{6ABE78D4-E20A-4173-AA70-8ADB5E1BBF0F}" type="presParOf" srcId="{70620898-E04D-48E4-A110-7AE3967C4C81}" destId="{9E794A9F-F0A7-4A40-B8B9-A9439AD54C09}" srcOrd="0" destOrd="0" presId="urn:microsoft.com/office/officeart/2005/8/layout/orgChart1"/>
    <dgm:cxn modelId="{F731E17E-CE6C-4782-90FC-158BC47AF8E0}" type="presParOf" srcId="{70620898-E04D-48E4-A110-7AE3967C4C81}" destId="{191872AE-6E99-44F0-B3DE-C05879F0B286}" srcOrd="1" destOrd="0" presId="urn:microsoft.com/office/officeart/2005/8/layout/orgChart1"/>
    <dgm:cxn modelId="{87804441-C9BE-4583-8AC6-806FBB7FCA9A}" type="presParOf" srcId="{191872AE-6E99-44F0-B3DE-C05879F0B286}" destId="{C2ED33B2-A0F5-491C-AA26-2DC78514EBA8}" srcOrd="0" destOrd="0" presId="urn:microsoft.com/office/officeart/2005/8/layout/orgChart1"/>
    <dgm:cxn modelId="{B7E7447A-6979-454B-8759-4CEEC40A9764}" type="presParOf" srcId="{C2ED33B2-A0F5-491C-AA26-2DC78514EBA8}" destId="{7629B33C-C38B-46AF-B59A-F4B878C0D91B}" srcOrd="0" destOrd="0" presId="urn:microsoft.com/office/officeart/2005/8/layout/orgChart1"/>
    <dgm:cxn modelId="{19A11CA2-CA91-4CAA-BEFC-F7F42866A797}" type="presParOf" srcId="{C2ED33B2-A0F5-491C-AA26-2DC78514EBA8}" destId="{D44C72E8-015F-43A6-BDBF-23624341BB30}" srcOrd="1" destOrd="0" presId="urn:microsoft.com/office/officeart/2005/8/layout/orgChart1"/>
    <dgm:cxn modelId="{B1106AD8-F563-4910-ABDC-1FA2460C8584}" type="presParOf" srcId="{191872AE-6E99-44F0-B3DE-C05879F0B286}" destId="{1C9F7559-3C7A-4BEB-A38B-BEEDC653020F}" srcOrd="1" destOrd="0" presId="urn:microsoft.com/office/officeart/2005/8/layout/orgChart1"/>
    <dgm:cxn modelId="{CD7E1A62-71C1-4BB4-87A3-B1E8F0AB1177}" type="presParOf" srcId="{191872AE-6E99-44F0-B3DE-C05879F0B286}" destId="{1A4A04B7-0907-4A1C-9A80-C265BEBE7C48}" srcOrd="2" destOrd="0" presId="urn:microsoft.com/office/officeart/2005/8/layout/orgChart1"/>
    <dgm:cxn modelId="{FB2A5241-9447-4ECC-8804-D885DB4696B1}" type="presParOf" srcId="{CDBFA912-7DDE-47A1-8D3F-B30F967798E2}" destId="{30367E65-1F5D-4243-8A14-D9AD4FD625C2}" srcOrd="4" destOrd="0" presId="urn:microsoft.com/office/officeart/2005/8/layout/orgChart1"/>
    <dgm:cxn modelId="{91AF47D7-17E3-42D1-B37C-1839E6786D86}" type="presParOf" srcId="{CDBFA912-7DDE-47A1-8D3F-B30F967798E2}" destId="{0A1B3EA2-A719-4799-96E2-54502B4CFF4C}" srcOrd="5" destOrd="0" presId="urn:microsoft.com/office/officeart/2005/8/layout/orgChart1"/>
    <dgm:cxn modelId="{5A708EE8-8C5F-413A-9FD1-71CE343B444F}" type="presParOf" srcId="{0A1B3EA2-A719-4799-96E2-54502B4CFF4C}" destId="{DBABB498-3B19-4DD3-B0A7-A086E02EA7A0}" srcOrd="0" destOrd="0" presId="urn:microsoft.com/office/officeart/2005/8/layout/orgChart1"/>
    <dgm:cxn modelId="{DD62BF2D-9008-481B-B5B3-E49026F8BECD}" type="presParOf" srcId="{DBABB498-3B19-4DD3-B0A7-A086E02EA7A0}" destId="{D09F58F0-0D3F-4FBC-A791-0F97E9548278}" srcOrd="0" destOrd="0" presId="urn:microsoft.com/office/officeart/2005/8/layout/orgChart1"/>
    <dgm:cxn modelId="{069922C8-4C90-4B95-8912-95851588A396}" type="presParOf" srcId="{DBABB498-3B19-4DD3-B0A7-A086E02EA7A0}" destId="{08B8A7EB-A2E2-46ED-B06F-2F17E15DE651}" srcOrd="1" destOrd="0" presId="urn:microsoft.com/office/officeart/2005/8/layout/orgChart1"/>
    <dgm:cxn modelId="{1DAF3560-3B53-4273-B096-6C4FEAB1CC16}" type="presParOf" srcId="{0A1B3EA2-A719-4799-96E2-54502B4CFF4C}" destId="{428DB64C-CA9E-41CE-A679-124441884C80}" srcOrd="1" destOrd="0" presId="urn:microsoft.com/office/officeart/2005/8/layout/orgChart1"/>
    <dgm:cxn modelId="{87F6CA17-C3D5-49A5-8B6C-EA1161D48D40}" type="presParOf" srcId="{0A1B3EA2-A719-4799-96E2-54502B4CFF4C}" destId="{E8ADB896-389F-464F-95F6-D94D939BD76C}" srcOrd="2" destOrd="0" presId="urn:microsoft.com/office/officeart/2005/8/layout/orgChart1"/>
  </dgm:cxnLst>
  <dgm:bg>
    <a:effectLst>
      <a:outerShdw blurRad="76200" dist="12700" dir="2700000" sy="-23000" kx="-800400" algn="bl" rotWithShape="0">
        <a:prstClr val="black">
          <a:alpha val="20000"/>
        </a:prstClr>
      </a:outerShdw>
    </a:effectLst>
  </dgm:bg>
  <dgm:whole>
    <a:ln w="9525" cap="rnd" cmpd="thickThin"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1"/>
            <a:ext cx="2890665"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776867" y="1"/>
            <a:ext cx="2890665"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429672"/>
            <a:ext cx="2890665" cy="49696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776867" y="9429672"/>
            <a:ext cx="2890665" cy="49696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0115306E-2F24-48D9-9A87-BA3296E81B88}" type="slidenum">
              <a:rPr lang="en-GB"/>
              <a:pPr>
                <a:defRPr/>
              </a:pPr>
              <a:t>‹N°›</a:t>
            </a:fld>
            <a:endParaRPr lang="en-GB"/>
          </a:p>
        </p:txBody>
      </p:sp>
    </p:spTree>
    <p:extLst>
      <p:ext uri="{BB962C8B-B14F-4D97-AF65-F5344CB8AC3E}">
        <p14:creationId xmlns:p14="http://schemas.microsoft.com/office/powerpoint/2010/main" val="56281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1"/>
            <a:ext cx="2890665"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776867" y="1"/>
            <a:ext cx="2890665"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20484" name="Rectangle 4"/>
          <p:cNvSpPr>
            <a:spLocks noGrp="1" noRot="1" noChangeAspect="1" noChangeArrowheads="1" noTextEdit="1"/>
          </p:cNvSpPr>
          <p:nvPr>
            <p:ph type="sldImg" idx="2"/>
          </p:nvPr>
        </p:nvSpPr>
        <p:spPr bwMode="auto">
          <a:xfrm>
            <a:off x="8540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666599" y="4715631"/>
            <a:ext cx="5335893" cy="44679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9672"/>
            <a:ext cx="2890665" cy="49696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776867" y="9429672"/>
            <a:ext cx="2890665" cy="49696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540FFB84-4921-411C-9EB3-BC9D47B81D71}" type="slidenum">
              <a:rPr lang="en-GB"/>
              <a:pPr>
                <a:defRPr/>
              </a:pPr>
              <a:t>‹N°›</a:t>
            </a:fld>
            <a:endParaRPr lang="en-GB"/>
          </a:p>
        </p:txBody>
      </p:sp>
    </p:spTree>
    <p:extLst>
      <p:ext uri="{BB962C8B-B14F-4D97-AF65-F5344CB8AC3E}">
        <p14:creationId xmlns:p14="http://schemas.microsoft.com/office/powerpoint/2010/main" val="32006813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40FFB84-4921-411C-9EB3-BC9D47B81D71}" type="slidenum">
              <a:rPr lang="en-GB" smtClean="0"/>
              <a:pPr>
                <a:defRPr/>
              </a:pPr>
              <a:t>1</a:t>
            </a:fld>
            <a:endParaRPr lang="en-GB"/>
          </a:p>
        </p:txBody>
      </p:sp>
    </p:spTree>
    <p:extLst>
      <p:ext uri="{BB962C8B-B14F-4D97-AF65-F5344CB8AC3E}">
        <p14:creationId xmlns:p14="http://schemas.microsoft.com/office/powerpoint/2010/main" val="1426432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a:defRPr/>
            </a:pPr>
            <a:fld id="{540FFB84-4921-411C-9EB3-BC9D47B81D71}" type="slidenum">
              <a:rPr lang="en-GB" smtClean="0"/>
              <a:pPr>
                <a:defRPr/>
              </a:pPr>
              <a:t>10</a:t>
            </a:fld>
            <a:endParaRPr lang="en-GB"/>
          </a:p>
        </p:txBody>
      </p:sp>
    </p:spTree>
    <p:extLst>
      <p:ext uri="{BB962C8B-B14F-4D97-AF65-F5344CB8AC3E}">
        <p14:creationId xmlns:p14="http://schemas.microsoft.com/office/powerpoint/2010/main" val="2661145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i="0" u="sng" strike="noStrike"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540FFB84-4921-411C-9EB3-BC9D47B81D71}" type="slidenum">
              <a:rPr lang="en-GB" smtClean="0"/>
              <a:pPr>
                <a:defRPr/>
              </a:pPr>
              <a:t>11</a:t>
            </a:fld>
            <a:endParaRPr lang="en-GB"/>
          </a:p>
        </p:txBody>
      </p:sp>
    </p:spTree>
    <p:extLst>
      <p:ext uri="{BB962C8B-B14F-4D97-AF65-F5344CB8AC3E}">
        <p14:creationId xmlns:p14="http://schemas.microsoft.com/office/powerpoint/2010/main" val="636611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ffectLst/>
            </a:endParaRPr>
          </a:p>
        </p:txBody>
      </p:sp>
      <p:sp>
        <p:nvSpPr>
          <p:cNvPr id="4" name="Slide Number Placeholder 3"/>
          <p:cNvSpPr>
            <a:spLocks noGrp="1"/>
          </p:cNvSpPr>
          <p:nvPr>
            <p:ph type="sldNum" sz="quarter" idx="10"/>
          </p:nvPr>
        </p:nvSpPr>
        <p:spPr/>
        <p:txBody>
          <a:bodyPr/>
          <a:lstStyle/>
          <a:p>
            <a:pPr>
              <a:defRPr/>
            </a:pPr>
            <a:fld id="{540FFB84-4921-411C-9EB3-BC9D47B81D71}" type="slidenum">
              <a:rPr lang="en-GB" smtClean="0"/>
              <a:pPr>
                <a:defRPr/>
              </a:pPr>
              <a:t>12</a:t>
            </a:fld>
            <a:endParaRPr lang="en-GB"/>
          </a:p>
        </p:txBody>
      </p:sp>
    </p:spTree>
    <p:extLst>
      <p:ext uri="{BB962C8B-B14F-4D97-AF65-F5344CB8AC3E}">
        <p14:creationId xmlns:p14="http://schemas.microsoft.com/office/powerpoint/2010/main" val="3048932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pPr>
              <a:defRPr/>
            </a:pPr>
            <a:fld id="{540FFB84-4921-411C-9EB3-BC9D47B81D71}" type="slidenum">
              <a:rPr lang="en-GB" smtClean="0"/>
              <a:pPr>
                <a:defRPr/>
              </a:pPr>
              <a:t>13</a:t>
            </a:fld>
            <a:endParaRPr lang="en-GB"/>
          </a:p>
        </p:txBody>
      </p:sp>
    </p:spTree>
    <p:extLst>
      <p:ext uri="{BB962C8B-B14F-4D97-AF65-F5344CB8AC3E}">
        <p14:creationId xmlns:p14="http://schemas.microsoft.com/office/powerpoint/2010/main" val="3048932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a:defRPr/>
            </a:pPr>
            <a:fld id="{540FFB84-4921-411C-9EB3-BC9D47B81D71}" type="slidenum">
              <a:rPr lang="en-GB" smtClean="0"/>
              <a:pPr>
                <a:defRPr/>
              </a:pPr>
              <a:t>14</a:t>
            </a:fld>
            <a:endParaRPr lang="en-GB"/>
          </a:p>
        </p:txBody>
      </p:sp>
    </p:spTree>
    <p:extLst>
      <p:ext uri="{BB962C8B-B14F-4D97-AF65-F5344CB8AC3E}">
        <p14:creationId xmlns:p14="http://schemas.microsoft.com/office/powerpoint/2010/main" val="2485619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40FFB84-4921-411C-9EB3-BC9D47B81D71}" type="slidenum">
              <a:rPr lang="en-GB" smtClean="0"/>
              <a:pPr>
                <a:defRPr/>
              </a:pPr>
              <a:t>15</a:t>
            </a:fld>
            <a:endParaRPr lang="en-GB"/>
          </a:p>
        </p:txBody>
      </p:sp>
    </p:spTree>
    <p:extLst>
      <p:ext uri="{BB962C8B-B14F-4D97-AF65-F5344CB8AC3E}">
        <p14:creationId xmlns:p14="http://schemas.microsoft.com/office/powerpoint/2010/main" val="2485619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eaLnBrk="1" hangingPunct="1"/>
            <a:endParaRPr lang="en-GB" dirty="0"/>
          </a:p>
        </p:txBody>
      </p:sp>
      <p:sp>
        <p:nvSpPr>
          <p:cNvPr id="4" name="Slide Number Placeholder 3"/>
          <p:cNvSpPr>
            <a:spLocks noGrp="1"/>
          </p:cNvSpPr>
          <p:nvPr>
            <p:ph type="sldNum" sz="quarter" idx="10"/>
          </p:nvPr>
        </p:nvSpPr>
        <p:spPr/>
        <p:txBody>
          <a:bodyPr/>
          <a:lstStyle/>
          <a:p>
            <a:pPr>
              <a:defRPr/>
            </a:pPr>
            <a:fld id="{540FFB84-4921-411C-9EB3-BC9D47B81D71}" type="slidenum">
              <a:rPr lang="en-GB" smtClean="0"/>
              <a:pPr>
                <a:defRPr/>
              </a:pPr>
              <a:t>16</a:t>
            </a:fld>
            <a:endParaRPr lang="en-GB"/>
          </a:p>
        </p:txBody>
      </p:sp>
    </p:spTree>
    <p:extLst>
      <p:ext uri="{BB962C8B-B14F-4D97-AF65-F5344CB8AC3E}">
        <p14:creationId xmlns:p14="http://schemas.microsoft.com/office/powerpoint/2010/main" val="2485619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40FFB84-4921-411C-9EB3-BC9D47B81D71}" type="slidenum">
              <a:rPr lang="en-GB" smtClean="0"/>
              <a:pPr>
                <a:defRPr/>
              </a:pPr>
              <a:t>17</a:t>
            </a:fld>
            <a:endParaRPr lang="en-GB"/>
          </a:p>
        </p:txBody>
      </p:sp>
    </p:spTree>
    <p:extLst>
      <p:ext uri="{BB962C8B-B14F-4D97-AF65-F5344CB8AC3E}">
        <p14:creationId xmlns:p14="http://schemas.microsoft.com/office/powerpoint/2010/main" val="2485619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40FFB84-4921-411C-9EB3-BC9D47B81D71}" type="slidenum">
              <a:rPr lang="en-GB" smtClean="0"/>
              <a:pPr>
                <a:defRPr/>
              </a:pPr>
              <a:t>18</a:t>
            </a:fld>
            <a:endParaRPr lang="en-GB"/>
          </a:p>
        </p:txBody>
      </p:sp>
    </p:spTree>
    <p:extLst>
      <p:ext uri="{BB962C8B-B14F-4D97-AF65-F5344CB8AC3E}">
        <p14:creationId xmlns:p14="http://schemas.microsoft.com/office/powerpoint/2010/main" val="2485619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40FFB84-4921-411C-9EB3-BC9D47B81D71}" type="slidenum">
              <a:rPr lang="en-GB" smtClean="0"/>
              <a:pPr>
                <a:defRPr/>
              </a:pPr>
              <a:t>19</a:t>
            </a:fld>
            <a:endParaRPr lang="en-GB"/>
          </a:p>
        </p:txBody>
      </p:sp>
    </p:spTree>
    <p:extLst>
      <p:ext uri="{BB962C8B-B14F-4D97-AF65-F5344CB8AC3E}">
        <p14:creationId xmlns:p14="http://schemas.microsoft.com/office/powerpoint/2010/main" val="2485619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1687" indent="-285264">
              <a:defRPr>
                <a:solidFill>
                  <a:schemeClr val="tx1"/>
                </a:solidFill>
                <a:latin typeface="Arial" charset="0"/>
              </a:defRPr>
            </a:lvl2pPr>
            <a:lvl3pPr marL="1141057" indent="-228211">
              <a:defRPr>
                <a:solidFill>
                  <a:schemeClr val="tx1"/>
                </a:solidFill>
                <a:latin typeface="Arial" charset="0"/>
              </a:defRPr>
            </a:lvl3pPr>
            <a:lvl4pPr marL="1597480" indent="-228211">
              <a:defRPr>
                <a:solidFill>
                  <a:schemeClr val="tx1"/>
                </a:solidFill>
                <a:latin typeface="Arial" charset="0"/>
              </a:defRPr>
            </a:lvl4pPr>
            <a:lvl5pPr marL="2053902" indent="-228211">
              <a:defRPr>
                <a:solidFill>
                  <a:schemeClr val="tx1"/>
                </a:solidFill>
                <a:latin typeface="Arial" charset="0"/>
              </a:defRPr>
            </a:lvl5pPr>
            <a:lvl6pPr marL="2510325" indent="-228211" fontAlgn="base">
              <a:spcBef>
                <a:spcPct val="0"/>
              </a:spcBef>
              <a:spcAft>
                <a:spcPct val="0"/>
              </a:spcAft>
              <a:defRPr>
                <a:solidFill>
                  <a:schemeClr val="tx1"/>
                </a:solidFill>
                <a:latin typeface="Arial" charset="0"/>
              </a:defRPr>
            </a:lvl6pPr>
            <a:lvl7pPr marL="2966748" indent="-228211" fontAlgn="base">
              <a:spcBef>
                <a:spcPct val="0"/>
              </a:spcBef>
              <a:spcAft>
                <a:spcPct val="0"/>
              </a:spcAft>
              <a:defRPr>
                <a:solidFill>
                  <a:schemeClr val="tx1"/>
                </a:solidFill>
                <a:latin typeface="Arial" charset="0"/>
              </a:defRPr>
            </a:lvl7pPr>
            <a:lvl8pPr marL="3423171" indent="-228211" fontAlgn="base">
              <a:spcBef>
                <a:spcPct val="0"/>
              </a:spcBef>
              <a:spcAft>
                <a:spcPct val="0"/>
              </a:spcAft>
              <a:defRPr>
                <a:solidFill>
                  <a:schemeClr val="tx1"/>
                </a:solidFill>
                <a:latin typeface="Arial" charset="0"/>
              </a:defRPr>
            </a:lvl8pPr>
            <a:lvl9pPr marL="3879593" indent="-228211" fontAlgn="base">
              <a:spcBef>
                <a:spcPct val="0"/>
              </a:spcBef>
              <a:spcAft>
                <a:spcPct val="0"/>
              </a:spcAft>
              <a:defRPr>
                <a:solidFill>
                  <a:schemeClr val="tx1"/>
                </a:solidFill>
                <a:latin typeface="Arial" charset="0"/>
              </a:defRPr>
            </a:lvl9pPr>
          </a:lstStyle>
          <a:p>
            <a:pPr>
              <a:defRPr/>
            </a:pPr>
            <a:fld id="{F38B4132-939F-4B4E-9F04-110AF1CEB434}" type="slidenum">
              <a:rPr lang="en-GB">
                <a:solidFill>
                  <a:srgbClr val="000000"/>
                </a:solidFill>
                <a:latin typeface="Calibri" pitchFamily="34" charset="0"/>
              </a:rPr>
              <a:pPr>
                <a:defRPr/>
              </a:pPr>
              <a:t>2</a:t>
            </a:fld>
            <a:endParaRPr lang="en-GB">
              <a:solidFill>
                <a:srgbClr val="000000"/>
              </a:solidFill>
              <a:latin typeface="Calibri" pitchFamily="34" charset="0"/>
            </a:endParaRPr>
          </a:p>
        </p:txBody>
      </p:sp>
      <p:sp>
        <p:nvSpPr>
          <p:cNvPr id="292867" name="Rectangle 2"/>
          <p:cNvSpPr>
            <a:spLocks noGrp="1" noRot="1" noChangeAspect="1" noChangeArrowheads="1" noTextEdit="1"/>
          </p:cNvSpPr>
          <p:nvPr>
            <p:ph type="sldImg"/>
          </p:nvPr>
        </p:nvSpPr>
        <p:spPr bwMode="auto">
          <a:xfrm>
            <a:off x="854075" y="744538"/>
            <a:ext cx="4959350"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p>
        </p:txBody>
      </p:sp>
    </p:spTree>
    <p:extLst>
      <p:ext uri="{BB962C8B-B14F-4D97-AF65-F5344CB8AC3E}">
        <p14:creationId xmlns:p14="http://schemas.microsoft.com/office/powerpoint/2010/main" val="888779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40FFB84-4921-411C-9EB3-BC9D47B81D71}" type="slidenum">
              <a:rPr lang="en-GB" smtClean="0"/>
              <a:pPr>
                <a:defRPr/>
              </a:pPr>
              <a:t>20</a:t>
            </a:fld>
            <a:endParaRPr lang="en-GB"/>
          </a:p>
        </p:txBody>
      </p:sp>
    </p:spTree>
    <p:extLst>
      <p:ext uri="{BB962C8B-B14F-4D97-AF65-F5344CB8AC3E}">
        <p14:creationId xmlns:p14="http://schemas.microsoft.com/office/powerpoint/2010/main" val="2485619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spcBef>
                <a:spcPct val="30000"/>
              </a:spcBef>
              <a:defRPr/>
            </a:pPr>
            <a:endParaRPr lang="en-GB" sz="1200" u="sng" dirty="0" smtClean="0">
              <a:solidFill>
                <a:schemeClr val="tx1"/>
              </a:solidFill>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540FFB84-4921-411C-9EB3-BC9D47B81D71}" type="slidenum">
              <a:rPr lang="en-GB" smtClean="0"/>
              <a:pPr>
                <a:defRPr/>
              </a:pPr>
              <a:t>21</a:t>
            </a:fld>
            <a:endParaRPr lang="en-GB"/>
          </a:p>
        </p:txBody>
      </p:sp>
    </p:spTree>
    <p:extLst>
      <p:ext uri="{BB962C8B-B14F-4D97-AF65-F5344CB8AC3E}">
        <p14:creationId xmlns:p14="http://schemas.microsoft.com/office/powerpoint/2010/main" val="2485619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40FFB84-4921-411C-9EB3-BC9D47B81D71}" type="slidenum">
              <a:rPr lang="en-GB" smtClean="0"/>
              <a:pPr>
                <a:defRPr/>
              </a:pPr>
              <a:t>22</a:t>
            </a:fld>
            <a:endParaRPr lang="en-GB"/>
          </a:p>
        </p:txBody>
      </p:sp>
    </p:spTree>
    <p:extLst>
      <p:ext uri="{BB962C8B-B14F-4D97-AF65-F5344CB8AC3E}">
        <p14:creationId xmlns:p14="http://schemas.microsoft.com/office/powerpoint/2010/main" val="164573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1687" indent="-285264">
              <a:defRPr>
                <a:solidFill>
                  <a:schemeClr val="tx1"/>
                </a:solidFill>
                <a:latin typeface="Arial" charset="0"/>
              </a:defRPr>
            </a:lvl2pPr>
            <a:lvl3pPr marL="1141057" indent="-228211">
              <a:defRPr>
                <a:solidFill>
                  <a:schemeClr val="tx1"/>
                </a:solidFill>
                <a:latin typeface="Arial" charset="0"/>
              </a:defRPr>
            </a:lvl3pPr>
            <a:lvl4pPr marL="1597480" indent="-228211">
              <a:defRPr>
                <a:solidFill>
                  <a:schemeClr val="tx1"/>
                </a:solidFill>
                <a:latin typeface="Arial" charset="0"/>
              </a:defRPr>
            </a:lvl4pPr>
            <a:lvl5pPr marL="2053902" indent="-228211">
              <a:defRPr>
                <a:solidFill>
                  <a:schemeClr val="tx1"/>
                </a:solidFill>
                <a:latin typeface="Arial" charset="0"/>
              </a:defRPr>
            </a:lvl5pPr>
            <a:lvl6pPr marL="2510325" indent="-228211" fontAlgn="base">
              <a:spcBef>
                <a:spcPct val="0"/>
              </a:spcBef>
              <a:spcAft>
                <a:spcPct val="0"/>
              </a:spcAft>
              <a:defRPr>
                <a:solidFill>
                  <a:schemeClr val="tx1"/>
                </a:solidFill>
                <a:latin typeface="Arial" charset="0"/>
              </a:defRPr>
            </a:lvl6pPr>
            <a:lvl7pPr marL="2966748" indent="-228211" fontAlgn="base">
              <a:spcBef>
                <a:spcPct val="0"/>
              </a:spcBef>
              <a:spcAft>
                <a:spcPct val="0"/>
              </a:spcAft>
              <a:defRPr>
                <a:solidFill>
                  <a:schemeClr val="tx1"/>
                </a:solidFill>
                <a:latin typeface="Arial" charset="0"/>
              </a:defRPr>
            </a:lvl7pPr>
            <a:lvl8pPr marL="3423171" indent="-228211" fontAlgn="base">
              <a:spcBef>
                <a:spcPct val="0"/>
              </a:spcBef>
              <a:spcAft>
                <a:spcPct val="0"/>
              </a:spcAft>
              <a:defRPr>
                <a:solidFill>
                  <a:schemeClr val="tx1"/>
                </a:solidFill>
                <a:latin typeface="Arial" charset="0"/>
              </a:defRPr>
            </a:lvl8pPr>
            <a:lvl9pPr marL="3879593" indent="-228211" fontAlgn="base">
              <a:spcBef>
                <a:spcPct val="0"/>
              </a:spcBef>
              <a:spcAft>
                <a:spcPct val="0"/>
              </a:spcAft>
              <a:defRPr>
                <a:solidFill>
                  <a:schemeClr val="tx1"/>
                </a:solidFill>
                <a:latin typeface="Arial" charset="0"/>
              </a:defRPr>
            </a:lvl9pPr>
          </a:lstStyle>
          <a:p>
            <a:pPr>
              <a:defRPr/>
            </a:pPr>
            <a:fld id="{F38B4132-939F-4B4E-9F04-110AF1CEB434}" type="slidenum">
              <a:rPr lang="en-GB">
                <a:solidFill>
                  <a:srgbClr val="000000"/>
                </a:solidFill>
                <a:latin typeface="Calibri" pitchFamily="34" charset="0"/>
              </a:rPr>
              <a:pPr>
                <a:defRPr/>
              </a:pPr>
              <a:t>3</a:t>
            </a:fld>
            <a:endParaRPr lang="en-GB">
              <a:solidFill>
                <a:srgbClr val="000000"/>
              </a:solidFill>
              <a:latin typeface="Calibri" pitchFamily="34" charset="0"/>
            </a:endParaRPr>
          </a:p>
        </p:txBody>
      </p:sp>
      <p:sp>
        <p:nvSpPr>
          <p:cNvPr id="292867" name="Rectangle 2"/>
          <p:cNvSpPr>
            <a:spLocks noGrp="1" noRot="1" noChangeAspect="1" noChangeArrowheads="1" noTextEdit="1"/>
          </p:cNvSpPr>
          <p:nvPr>
            <p:ph type="sldImg"/>
          </p:nvPr>
        </p:nvSpPr>
        <p:spPr bwMode="auto">
          <a:xfrm>
            <a:off x="854075" y="744538"/>
            <a:ext cx="4959350"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p>
        </p:txBody>
      </p:sp>
    </p:spTree>
    <p:extLst>
      <p:ext uri="{BB962C8B-B14F-4D97-AF65-F5344CB8AC3E}">
        <p14:creationId xmlns:p14="http://schemas.microsoft.com/office/powerpoint/2010/main" val="677859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40FFB84-4921-411C-9EB3-BC9D47B81D71}" type="slidenum">
              <a:rPr lang="en-GB" smtClean="0"/>
              <a:pPr>
                <a:defRPr/>
              </a:pPr>
              <a:t>4</a:t>
            </a:fld>
            <a:endParaRPr lang="en-GB"/>
          </a:p>
        </p:txBody>
      </p:sp>
    </p:spTree>
    <p:extLst>
      <p:ext uri="{BB962C8B-B14F-4D97-AF65-F5344CB8AC3E}">
        <p14:creationId xmlns:p14="http://schemas.microsoft.com/office/powerpoint/2010/main" val="280161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1687" indent="-285264">
              <a:defRPr>
                <a:solidFill>
                  <a:schemeClr val="tx1"/>
                </a:solidFill>
                <a:latin typeface="Arial" charset="0"/>
              </a:defRPr>
            </a:lvl2pPr>
            <a:lvl3pPr marL="1141057" indent="-228211">
              <a:defRPr>
                <a:solidFill>
                  <a:schemeClr val="tx1"/>
                </a:solidFill>
                <a:latin typeface="Arial" charset="0"/>
              </a:defRPr>
            </a:lvl3pPr>
            <a:lvl4pPr marL="1597480" indent="-228211">
              <a:defRPr>
                <a:solidFill>
                  <a:schemeClr val="tx1"/>
                </a:solidFill>
                <a:latin typeface="Arial" charset="0"/>
              </a:defRPr>
            </a:lvl4pPr>
            <a:lvl5pPr marL="2053902" indent="-228211">
              <a:defRPr>
                <a:solidFill>
                  <a:schemeClr val="tx1"/>
                </a:solidFill>
                <a:latin typeface="Arial" charset="0"/>
              </a:defRPr>
            </a:lvl5pPr>
            <a:lvl6pPr marL="2510325" indent="-228211" fontAlgn="base">
              <a:spcBef>
                <a:spcPct val="0"/>
              </a:spcBef>
              <a:spcAft>
                <a:spcPct val="0"/>
              </a:spcAft>
              <a:defRPr>
                <a:solidFill>
                  <a:schemeClr val="tx1"/>
                </a:solidFill>
                <a:latin typeface="Arial" charset="0"/>
              </a:defRPr>
            </a:lvl6pPr>
            <a:lvl7pPr marL="2966748" indent="-228211" fontAlgn="base">
              <a:spcBef>
                <a:spcPct val="0"/>
              </a:spcBef>
              <a:spcAft>
                <a:spcPct val="0"/>
              </a:spcAft>
              <a:defRPr>
                <a:solidFill>
                  <a:schemeClr val="tx1"/>
                </a:solidFill>
                <a:latin typeface="Arial" charset="0"/>
              </a:defRPr>
            </a:lvl7pPr>
            <a:lvl8pPr marL="3423171" indent="-228211" fontAlgn="base">
              <a:spcBef>
                <a:spcPct val="0"/>
              </a:spcBef>
              <a:spcAft>
                <a:spcPct val="0"/>
              </a:spcAft>
              <a:defRPr>
                <a:solidFill>
                  <a:schemeClr val="tx1"/>
                </a:solidFill>
                <a:latin typeface="Arial" charset="0"/>
              </a:defRPr>
            </a:lvl8pPr>
            <a:lvl9pPr marL="3879593" indent="-228211" fontAlgn="base">
              <a:spcBef>
                <a:spcPct val="0"/>
              </a:spcBef>
              <a:spcAft>
                <a:spcPct val="0"/>
              </a:spcAft>
              <a:defRPr>
                <a:solidFill>
                  <a:schemeClr val="tx1"/>
                </a:solidFill>
                <a:latin typeface="Arial" charset="0"/>
              </a:defRPr>
            </a:lvl9pPr>
          </a:lstStyle>
          <a:p>
            <a:pPr>
              <a:defRPr/>
            </a:pPr>
            <a:fld id="{F38B4132-939F-4B4E-9F04-110AF1CEB434}" type="slidenum">
              <a:rPr lang="en-GB">
                <a:solidFill>
                  <a:srgbClr val="000000"/>
                </a:solidFill>
                <a:latin typeface="Calibri" pitchFamily="34" charset="0"/>
              </a:rPr>
              <a:pPr>
                <a:defRPr/>
              </a:pPr>
              <a:t>5</a:t>
            </a:fld>
            <a:endParaRPr lang="en-GB">
              <a:solidFill>
                <a:srgbClr val="000000"/>
              </a:solidFill>
              <a:latin typeface="Calibri" pitchFamily="34" charset="0"/>
            </a:endParaRPr>
          </a:p>
        </p:txBody>
      </p:sp>
      <p:sp>
        <p:nvSpPr>
          <p:cNvPr id="292867" name="Rectangle 2"/>
          <p:cNvSpPr>
            <a:spLocks noGrp="1" noRot="1" noChangeAspect="1" noChangeArrowheads="1" noTextEdit="1"/>
          </p:cNvSpPr>
          <p:nvPr>
            <p:ph type="sldImg"/>
          </p:nvPr>
        </p:nvSpPr>
        <p:spPr bwMode="auto">
          <a:xfrm>
            <a:off x="854075" y="744538"/>
            <a:ext cx="4959350"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p>
        </p:txBody>
      </p:sp>
    </p:spTree>
    <p:extLst>
      <p:ext uri="{BB962C8B-B14F-4D97-AF65-F5344CB8AC3E}">
        <p14:creationId xmlns:p14="http://schemas.microsoft.com/office/powerpoint/2010/main" val="2185709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1687" indent="-285264">
              <a:defRPr>
                <a:solidFill>
                  <a:schemeClr val="tx1"/>
                </a:solidFill>
                <a:latin typeface="Arial" charset="0"/>
              </a:defRPr>
            </a:lvl2pPr>
            <a:lvl3pPr marL="1141057" indent="-228211">
              <a:defRPr>
                <a:solidFill>
                  <a:schemeClr val="tx1"/>
                </a:solidFill>
                <a:latin typeface="Arial" charset="0"/>
              </a:defRPr>
            </a:lvl3pPr>
            <a:lvl4pPr marL="1597480" indent="-228211">
              <a:defRPr>
                <a:solidFill>
                  <a:schemeClr val="tx1"/>
                </a:solidFill>
                <a:latin typeface="Arial" charset="0"/>
              </a:defRPr>
            </a:lvl4pPr>
            <a:lvl5pPr marL="2053902" indent="-228211">
              <a:defRPr>
                <a:solidFill>
                  <a:schemeClr val="tx1"/>
                </a:solidFill>
                <a:latin typeface="Arial" charset="0"/>
              </a:defRPr>
            </a:lvl5pPr>
            <a:lvl6pPr marL="2510325" indent="-228211" fontAlgn="base">
              <a:spcBef>
                <a:spcPct val="0"/>
              </a:spcBef>
              <a:spcAft>
                <a:spcPct val="0"/>
              </a:spcAft>
              <a:defRPr>
                <a:solidFill>
                  <a:schemeClr val="tx1"/>
                </a:solidFill>
                <a:latin typeface="Arial" charset="0"/>
              </a:defRPr>
            </a:lvl6pPr>
            <a:lvl7pPr marL="2966748" indent="-228211" fontAlgn="base">
              <a:spcBef>
                <a:spcPct val="0"/>
              </a:spcBef>
              <a:spcAft>
                <a:spcPct val="0"/>
              </a:spcAft>
              <a:defRPr>
                <a:solidFill>
                  <a:schemeClr val="tx1"/>
                </a:solidFill>
                <a:latin typeface="Arial" charset="0"/>
              </a:defRPr>
            </a:lvl7pPr>
            <a:lvl8pPr marL="3423171" indent="-228211" fontAlgn="base">
              <a:spcBef>
                <a:spcPct val="0"/>
              </a:spcBef>
              <a:spcAft>
                <a:spcPct val="0"/>
              </a:spcAft>
              <a:defRPr>
                <a:solidFill>
                  <a:schemeClr val="tx1"/>
                </a:solidFill>
                <a:latin typeface="Arial" charset="0"/>
              </a:defRPr>
            </a:lvl8pPr>
            <a:lvl9pPr marL="3879593" indent="-228211" fontAlgn="base">
              <a:spcBef>
                <a:spcPct val="0"/>
              </a:spcBef>
              <a:spcAft>
                <a:spcPct val="0"/>
              </a:spcAft>
              <a:defRPr>
                <a:solidFill>
                  <a:schemeClr val="tx1"/>
                </a:solidFill>
                <a:latin typeface="Arial" charset="0"/>
              </a:defRPr>
            </a:lvl9pPr>
          </a:lstStyle>
          <a:p>
            <a:pPr>
              <a:defRPr/>
            </a:pPr>
            <a:fld id="{F38B4132-939F-4B4E-9F04-110AF1CEB434}" type="slidenum">
              <a:rPr lang="en-GB">
                <a:solidFill>
                  <a:srgbClr val="000000"/>
                </a:solidFill>
                <a:latin typeface="Calibri" pitchFamily="34" charset="0"/>
              </a:rPr>
              <a:pPr>
                <a:defRPr/>
              </a:pPr>
              <a:t>6</a:t>
            </a:fld>
            <a:endParaRPr lang="en-GB">
              <a:solidFill>
                <a:srgbClr val="000000"/>
              </a:solidFill>
              <a:latin typeface="Calibri" pitchFamily="34" charset="0"/>
            </a:endParaRPr>
          </a:p>
        </p:txBody>
      </p:sp>
      <p:sp>
        <p:nvSpPr>
          <p:cNvPr id="292867" name="Rectangle 2"/>
          <p:cNvSpPr>
            <a:spLocks noGrp="1" noRot="1" noChangeAspect="1" noChangeArrowheads="1" noTextEdit="1"/>
          </p:cNvSpPr>
          <p:nvPr>
            <p:ph type="sldImg"/>
          </p:nvPr>
        </p:nvSpPr>
        <p:spPr bwMode="auto">
          <a:xfrm>
            <a:off x="854075" y="744538"/>
            <a:ext cx="4959350"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p>
        </p:txBody>
      </p:sp>
    </p:spTree>
    <p:extLst>
      <p:ext uri="{BB962C8B-B14F-4D97-AF65-F5344CB8AC3E}">
        <p14:creationId xmlns:p14="http://schemas.microsoft.com/office/powerpoint/2010/main" val="3887881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40FFB84-4921-411C-9EB3-BC9D47B81D71}" type="slidenum">
              <a:rPr lang="en-GB" smtClean="0"/>
              <a:pPr>
                <a:defRPr/>
              </a:pPr>
              <a:t>7</a:t>
            </a:fld>
            <a:endParaRPr lang="en-GB"/>
          </a:p>
        </p:txBody>
      </p:sp>
    </p:spTree>
    <p:extLst>
      <p:ext uri="{BB962C8B-B14F-4D97-AF65-F5344CB8AC3E}">
        <p14:creationId xmlns:p14="http://schemas.microsoft.com/office/powerpoint/2010/main" val="1591850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40FFB84-4921-411C-9EB3-BC9D47B81D71}" type="slidenum">
              <a:rPr lang="en-GB" smtClean="0"/>
              <a:pPr>
                <a:defRPr/>
              </a:pPr>
              <a:t>8</a:t>
            </a:fld>
            <a:endParaRPr lang="en-GB"/>
          </a:p>
        </p:txBody>
      </p:sp>
    </p:spTree>
    <p:extLst>
      <p:ext uri="{BB962C8B-B14F-4D97-AF65-F5344CB8AC3E}">
        <p14:creationId xmlns:p14="http://schemas.microsoft.com/office/powerpoint/2010/main" val="636611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a:defRPr/>
            </a:pPr>
            <a:fld id="{540FFB84-4921-411C-9EB3-BC9D47B81D71}" type="slidenum">
              <a:rPr lang="en-GB" smtClean="0"/>
              <a:pPr>
                <a:defRPr/>
              </a:pPr>
              <a:t>9</a:t>
            </a:fld>
            <a:endParaRPr lang="en-GB"/>
          </a:p>
        </p:txBody>
      </p:sp>
    </p:spTree>
    <p:extLst>
      <p:ext uri="{BB962C8B-B14F-4D97-AF65-F5344CB8AC3E}">
        <p14:creationId xmlns:p14="http://schemas.microsoft.com/office/powerpoint/2010/main" val="26611454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1125538"/>
            <a:ext cx="9144000" cy="5732462"/>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b="0">
              <a:solidFill>
                <a:srgbClr val="FFFFFF"/>
              </a:solidFill>
            </a:endParaRPr>
          </a:p>
        </p:txBody>
      </p:sp>
      <p:pic>
        <p:nvPicPr>
          <p:cNvPr id="5" name="Picture 2" descr="C:\DOCUME~1\lenain\LOCALS~1\Temp\7zEBCE.tmp\LOGO-CE for IAS EN Positiv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49663" y="323850"/>
            <a:ext cx="18129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DOCUME~1\lenain\LOCALS~1\Temp\7zEBCF.tmp\Footer Box IAS E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19575" y="6437313"/>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139952" y="1700808"/>
            <a:ext cx="4536504" cy="2088232"/>
          </a:xfrm>
        </p:spPr>
        <p:txBody>
          <a:bodyPr/>
          <a:lstStyle>
            <a:lvl1pPr>
              <a:defRPr sz="7600">
                <a:solidFill>
                  <a:srgbClr val="FFD624"/>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7544" y="3933056"/>
            <a:ext cx="3744416" cy="1872208"/>
          </a:xfrm>
        </p:spPr>
        <p:txBody>
          <a:bodyPr/>
          <a:lstStyle>
            <a:lvl1pPr>
              <a:buNone/>
              <a:defRPr sz="3000" b="1" i="0">
                <a:solidFill>
                  <a:schemeClr val="bg1"/>
                </a:solidFill>
              </a:defRPr>
            </a:lvl1pPr>
            <a:lvl3pPr marL="228600" indent="-228600" algn="l">
              <a:defRPr sz="3000" b="1">
                <a:solidFill>
                  <a:schemeClr val="bg1"/>
                </a:solidFill>
              </a:defRPr>
            </a:lvl3pPr>
          </a:lstStyle>
          <a:p>
            <a:pPr lvl="0"/>
            <a:r>
              <a:rPr lang="en-US" dirty="0" smtClean="0"/>
              <a:t>Click to edit Master text styles</a:t>
            </a:r>
          </a:p>
        </p:txBody>
      </p:sp>
      <p:sp>
        <p:nvSpPr>
          <p:cNvPr id="7" name="Rectangle 4"/>
          <p:cNvSpPr>
            <a:spLocks noGrp="1" noChangeArrowheads="1"/>
          </p:cNvSpPr>
          <p:nvPr>
            <p:ph type="dt" sz="half" idx="10"/>
          </p:nvPr>
        </p:nvSpPr>
        <p:spPr/>
        <p:txBody>
          <a:bodyPr/>
          <a:lstStyle>
            <a:lvl1pPr>
              <a:defRPr smtClean="0">
                <a:solidFill>
                  <a:schemeClr val="bg1"/>
                </a:solidFill>
              </a:defRPr>
            </a:lvl1pPr>
          </a:lstStyle>
          <a:p>
            <a:pPr>
              <a:defRPr/>
            </a:pPr>
            <a:fld id="{02982028-82F7-4E64-AC44-74D6FF895038}" type="datetime1">
              <a:rPr lang="en-US"/>
              <a:pPr>
                <a:defRPr/>
              </a:pPr>
              <a:t>5/11/2017</a:t>
            </a:fld>
            <a:endParaRPr lang="en-GB"/>
          </a:p>
        </p:txBody>
      </p:sp>
      <p:sp>
        <p:nvSpPr>
          <p:cNvPr id="8" name="Rectangle 6"/>
          <p:cNvSpPr>
            <a:spLocks noGrp="1" noChangeArrowheads="1"/>
          </p:cNvSpPr>
          <p:nvPr>
            <p:ph type="sldNum" sz="quarter" idx="11"/>
          </p:nvPr>
        </p:nvSpPr>
        <p:spPr/>
        <p:txBody>
          <a:bodyPr/>
          <a:lstStyle>
            <a:lvl1pPr>
              <a:defRPr>
                <a:solidFill>
                  <a:schemeClr val="bg1"/>
                </a:solidFill>
              </a:defRPr>
            </a:lvl1pPr>
          </a:lstStyle>
          <a:p>
            <a:pPr>
              <a:defRPr/>
            </a:pPr>
            <a:fld id="{FB44A78D-6219-40B9-90AE-C47E5ED41E2C}" type="slidenum">
              <a:rPr lang="en-GB"/>
              <a:pPr>
                <a:defRPr/>
              </a:pPr>
              <a:t>‹N°›</a:t>
            </a:fld>
            <a:endParaRPr lang="en-GB" dirty="0"/>
          </a:p>
        </p:txBody>
      </p:sp>
      <p:sp>
        <p:nvSpPr>
          <p:cNvPr id="9" name="Rectangle 5"/>
          <p:cNvSpPr>
            <a:spLocks noGrp="1" noChangeArrowheads="1"/>
          </p:cNvSpPr>
          <p:nvPr>
            <p:ph type="ftr" sz="quarter" idx="12"/>
          </p:nvPr>
        </p:nvSpPr>
        <p:spPr>
          <a:xfrm>
            <a:off x="2700338" y="6021388"/>
            <a:ext cx="3816350" cy="476250"/>
          </a:xfrm>
        </p:spPr>
        <p:txBody>
          <a:bodyPr/>
          <a:lstStyle>
            <a:lvl1pPr>
              <a:defRPr sz="1000" smtClean="0">
                <a:solidFill>
                  <a:schemeClr val="bg1"/>
                </a:solidFill>
              </a:defRPr>
            </a:lvl1pPr>
          </a:lstStyle>
          <a:p>
            <a:pPr>
              <a:defRPr/>
            </a:pPr>
            <a:r>
              <a:rPr lang="fr-BE" sz="1200"/>
              <a:t> </a:t>
            </a:r>
            <a:r>
              <a:rPr lang="fr-BE"/>
              <a:t> “Internal Audit Service: </a:t>
            </a:r>
          </a:p>
          <a:p>
            <a:pPr>
              <a:defRPr/>
            </a:pPr>
            <a:r>
              <a:rPr lang="fr-BE"/>
              <a:t>Improving the Commission’s Performance”</a:t>
            </a:r>
          </a:p>
        </p:txBody>
      </p:sp>
    </p:spTree>
    <p:extLst>
      <p:ext uri="{BB962C8B-B14F-4D97-AF65-F5344CB8AC3E}">
        <p14:creationId xmlns:p14="http://schemas.microsoft.com/office/powerpoint/2010/main" val="3736086133"/>
      </p:ext>
    </p:extLst>
  </p:cSld>
  <p:clrMapOvr>
    <a:masterClrMapping/>
  </p:clrMapOvr>
  <p:transition spd="slow" advClick="0" advTm="3000">
    <p:pull/>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DE34828-EE98-4545-87BF-F3D7D8515FA7}" type="datetime1">
              <a:rPr lang="en-US">
                <a:solidFill>
                  <a:srgbClr val="000000"/>
                </a:solidFill>
              </a:rPr>
              <a:pPr>
                <a:defRPr/>
              </a:pPr>
              <a:t>5/11/2017</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4" name="Rectangle 6"/>
          <p:cNvSpPr>
            <a:spLocks noGrp="1" noChangeArrowheads="1"/>
          </p:cNvSpPr>
          <p:nvPr>
            <p:ph type="sldNum" sz="quarter" idx="12"/>
          </p:nvPr>
        </p:nvSpPr>
        <p:spPr>
          <a:ln/>
        </p:spPr>
        <p:txBody>
          <a:bodyPr/>
          <a:lstStyle>
            <a:lvl1pPr>
              <a:defRPr/>
            </a:lvl1pPr>
          </a:lstStyle>
          <a:p>
            <a:pPr>
              <a:defRPr/>
            </a:pPr>
            <a:fld id="{E50B29A1-2934-41F4-AE8A-0748EE91FE0B}"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6607639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A857D343-38D8-40DA-976D-02EA6F49D6B4}"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6F2AD08E-906D-47E3-888D-E408A27BD51D}"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36288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14CB8D8-16C4-49A9-85D4-442CF26CAB05}"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7D09BC21-9CDF-42EA-803B-560835197C27}"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7624910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9B53A86-A588-40B4-88D5-3F38AC072D0B}"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C16ECAB2-DEC4-47D9-A09C-9EF4D1D1E055}"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99274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349A3583-C5C0-47AD-A12B-69971D8E4667}" type="datetime1">
              <a:rPr lang="en-US">
                <a:solidFill>
                  <a:srgbClr val="000000"/>
                </a:solidFill>
              </a:rPr>
              <a:pPr>
                <a:defRPr/>
              </a:pPr>
              <a:t>5/11/2017</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4479C94F-725B-4B4F-994D-1E8D66A57A87}"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39271242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1A5AF79B-2AD9-405A-9D4F-183A222E1CE0}" type="datetime1">
              <a:rPr lang="en-US">
                <a:solidFill>
                  <a:srgbClr val="000000"/>
                </a:solidFill>
              </a:rPr>
              <a:pPr>
                <a:defRPr/>
              </a:pPr>
              <a:t>5/11/2017</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9" name="Rectangle 6"/>
          <p:cNvSpPr>
            <a:spLocks noGrp="1" noChangeArrowheads="1"/>
          </p:cNvSpPr>
          <p:nvPr>
            <p:ph type="sldNum" sz="quarter" idx="12"/>
          </p:nvPr>
        </p:nvSpPr>
        <p:spPr>
          <a:ln/>
        </p:spPr>
        <p:txBody>
          <a:bodyPr/>
          <a:lstStyle>
            <a:lvl1pPr>
              <a:defRPr/>
            </a:lvl1pPr>
          </a:lstStyle>
          <a:p>
            <a:pPr>
              <a:defRPr/>
            </a:pPr>
            <a:fld id="{5FD86D6A-F27F-42EE-BB8B-EB10DE7FA4D7}"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421033618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3DD7DA63-72B9-4395-91CA-8D862964CA00}" type="datetime1">
              <a:rPr lang="en-US">
                <a:solidFill>
                  <a:srgbClr val="000000"/>
                </a:solidFill>
              </a:rPr>
              <a:pPr>
                <a:defRPr/>
              </a:pPr>
              <a:t>5/11/2017</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5" name="Rectangle 6"/>
          <p:cNvSpPr>
            <a:spLocks noGrp="1" noChangeArrowheads="1"/>
          </p:cNvSpPr>
          <p:nvPr>
            <p:ph type="sldNum" sz="quarter" idx="12"/>
          </p:nvPr>
        </p:nvSpPr>
        <p:spPr>
          <a:ln/>
        </p:spPr>
        <p:txBody>
          <a:bodyPr/>
          <a:lstStyle>
            <a:lvl1pPr>
              <a:defRPr/>
            </a:lvl1pPr>
          </a:lstStyle>
          <a:p>
            <a:pPr>
              <a:defRPr/>
            </a:pPr>
            <a:fld id="{F3C655F7-55B5-45B6-B63F-392DF5C92884}"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01168544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DE34828-EE98-4545-87BF-F3D7D8515FA7}" type="datetime1">
              <a:rPr lang="en-US">
                <a:solidFill>
                  <a:srgbClr val="000000"/>
                </a:solidFill>
              </a:rPr>
              <a:pPr>
                <a:defRPr/>
              </a:pPr>
              <a:t>5/11/2017</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4" name="Rectangle 6"/>
          <p:cNvSpPr>
            <a:spLocks noGrp="1" noChangeArrowheads="1"/>
          </p:cNvSpPr>
          <p:nvPr>
            <p:ph type="sldNum" sz="quarter" idx="12"/>
          </p:nvPr>
        </p:nvSpPr>
        <p:spPr>
          <a:ln/>
        </p:spPr>
        <p:txBody>
          <a:bodyPr/>
          <a:lstStyle>
            <a:lvl1pPr>
              <a:defRPr/>
            </a:lvl1pPr>
          </a:lstStyle>
          <a:p>
            <a:pPr>
              <a:defRPr/>
            </a:pPr>
            <a:fld id="{E50B29A1-2934-41F4-AE8A-0748EE91FE0B}"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2467834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FEAE0BC-3009-443B-A93A-A3089F639EB8}" type="datetime1">
              <a:rPr lang="en-US">
                <a:solidFill>
                  <a:srgbClr val="000000"/>
                </a:solidFill>
              </a:rPr>
              <a:pPr>
                <a:defRPr/>
              </a:pPr>
              <a:t>5/11/2017</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602CF720-9726-4E8C-90E9-681D17A3BEAE}"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93237851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7D41870-6B56-42B9-AF8A-5FF9B605B662}" type="datetime1">
              <a:rPr lang="en-US">
                <a:solidFill>
                  <a:srgbClr val="000000"/>
                </a:solidFill>
              </a:rPr>
              <a:pPr>
                <a:defRPr/>
              </a:pPr>
              <a:t>5/11/2017</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D7D2C6D2-11AF-4450-805E-B621AFA9B131}"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6077378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938CF87-1D87-4908-BB0E-55E8BCC6ADD1}"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21157361-CDAD-4384-AAF4-F07979A4AFCE}"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483377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FEAE0BC-3009-443B-A93A-A3089F639EB8}" type="datetime1">
              <a:rPr lang="en-US">
                <a:solidFill>
                  <a:srgbClr val="000000"/>
                </a:solidFill>
              </a:rPr>
              <a:pPr>
                <a:defRPr/>
              </a:pPr>
              <a:t>5/11/2017</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602CF720-9726-4E8C-90E9-681D17A3BEAE}"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31574259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DF3CAF6-2769-403C-B283-8E41D4E9E360}"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12C89306-253F-451B-8CB2-432E95C76EFC}"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67046381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2492375"/>
            <a:ext cx="8229600" cy="3529013"/>
          </a:xfrm>
        </p:spPr>
        <p:txBody>
          <a:bodyPr/>
          <a:lstStyle/>
          <a:p>
            <a:pPr lvl="0"/>
            <a:endParaRPr lang="en-GB" noProof="0" smtClean="0"/>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BE9E5D82-8F55-44E5-9EE6-862030A79F32}"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30354517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A857D343-38D8-40DA-976D-02EA6F49D6B4}"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6F2AD08E-906D-47E3-888D-E408A27BD51D}"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6227084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14CB8D8-16C4-49A9-85D4-442CF26CAB05}"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7D09BC21-9CDF-42EA-803B-560835197C27}"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6727476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9B53A86-A588-40B4-88D5-3F38AC072D0B}"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C16ECAB2-DEC4-47D9-A09C-9EF4D1D1E055}"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4810221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349A3583-C5C0-47AD-A12B-69971D8E4667}" type="datetime1">
              <a:rPr lang="en-US">
                <a:solidFill>
                  <a:srgbClr val="000000"/>
                </a:solidFill>
              </a:rPr>
              <a:pPr>
                <a:defRPr/>
              </a:pPr>
              <a:t>5/11/2017</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4479C94F-725B-4B4F-994D-1E8D66A57A87}"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46316095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1A5AF79B-2AD9-405A-9D4F-183A222E1CE0}" type="datetime1">
              <a:rPr lang="en-US">
                <a:solidFill>
                  <a:srgbClr val="000000"/>
                </a:solidFill>
              </a:rPr>
              <a:pPr>
                <a:defRPr/>
              </a:pPr>
              <a:t>5/11/2017</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9" name="Rectangle 6"/>
          <p:cNvSpPr>
            <a:spLocks noGrp="1" noChangeArrowheads="1"/>
          </p:cNvSpPr>
          <p:nvPr>
            <p:ph type="sldNum" sz="quarter" idx="12"/>
          </p:nvPr>
        </p:nvSpPr>
        <p:spPr>
          <a:ln/>
        </p:spPr>
        <p:txBody>
          <a:bodyPr/>
          <a:lstStyle>
            <a:lvl1pPr>
              <a:defRPr/>
            </a:lvl1pPr>
          </a:lstStyle>
          <a:p>
            <a:pPr>
              <a:defRPr/>
            </a:pPr>
            <a:fld id="{5FD86D6A-F27F-42EE-BB8B-EB10DE7FA4D7}"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5874405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3DD7DA63-72B9-4395-91CA-8D862964CA00}" type="datetime1">
              <a:rPr lang="en-US">
                <a:solidFill>
                  <a:srgbClr val="000000"/>
                </a:solidFill>
              </a:rPr>
              <a:pPr>
                <a:defRPr/>
              </a:pPr>
              <a:t>5/11/2017</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5" name="Rectangle 6"/>
          <p:cNvSpPr>
            <a:spLocks noGrp="1" noChangeArrowheads="1"/>
          </p:cNvSpPr>
          <p:nvPr>
            <p:ph type="sldNum" sz="quarter" idx="12"/>
          </p:nvPr>
        </p:nvSpPr>
        <p:spPr>
          <a:ln/>
        </p:spPr>
        <p:txBody>
          <a:bodyPr/>
          <a:lstStyle>
            <a:lvl1pPr>
              <a:defRPr/>
            </a:lvl1pPr>
          </a:lstStyle>
          <a:p>
            <a:pPr>
              <a:defRPr/>
            </a:pPr>
            <a:fld id="{F3C655F7-55B5-45B6-B63F-392DF5C92884}"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07510692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DE34828-EE98-4545-87BF-F3D7D8515FA7}" type="datetime1">
              <a:rPr lang="en-US">
                <a:solidFill>
                  <a:srgbClr val="000000"/>
                </a:solidFill>
              </a:rPr>
              <a:pPr>
                <a:defRPr/>
              </a:pPr>
              <a:t>5/11/2017</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4" name="Rectangle 6"/>
          <p:cNvSpPr>
            <a:spLocks noGrp="1" noChangeArrowheads="1"/>
          </p:cNvSpPr>
          <p:nvPr>
            <p:ph type="sldNum" sz="quarter" idx="12"/>
          </p:nvPr>
        </p:nvSpPr>
        <p:spPr>
          <a:ln/>
        </p:spPr>
        <p:txBody>
          <a:bodyPr/>
          <a:lstStyle>
            <a:lvl1pPr>
              <a:defRPr/>
            </a:lvl1pPr>
          </a:lstStyle>
          <a:p>
            <a:pPr>
              <a:defRPr/>
            </a:pPr>
            <a:fld id="{E50B29A1-2934-41F4-AE8A-0748EE91FE0B}"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64962437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FEAE0BC-3009-443B-A93A-A3089F639EB8}" type="datetime1">
              <a:rPr lang="en-US">
                <a:solidFill>
                  <a:srgbClr val="000000"/>
                </a:solidFill>
              </a:rPr>
              <a:pPr>
                <a:defRPr/>
              </a:pPr>
              <a:t>5/11/2017</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602CF720-9726-4E8C-90E9-681D17A3BEAE}"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724614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7D41870-6B56-42B9-AF8A-5FF9B605B662}" type="datetime1">
              <a:rPr lang="en-US">
                <a:solidFill>
                  <a:srgbClr val="000000"/>
                </a:solidFill>
              </a:rPr>
              <a:pPr>
                <a:defRPr/>
              </a:pPr>
              <a:t>5/11/2017</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D7D2C6D2-11AF-4450-805E-B621AFA9B131}"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88389706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7D41870-6B56-42B9-AF8A-5FF9B605B662}" type="datetime1">
              <a:rPr lang="en-US">
                <a:solidFill>
                  <a:srgbClr val="000000"/>
                </a:solidFill>
              </a:rPr>
              <a:pPr>
                <a:defRPr/>
              </a:pPr>
              <a:t>5/11/2017</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D7D2C6D2-11AF-4450-805E-B621AFA9B131}"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89066750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938CF87-1D87-4908-BB0E-55E8BCC6ADD1}"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21157361-CDAD-4384-AAF4-F07979A4AFCE}"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15338780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DF3CAF6-2769-403C-B283-8E41D4E9E360}"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12C89306-253F-451B-8CB2-432E95C76EFC}"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410244087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2492375"/>
            <a:ext cx="8229600" cy="3529013"/>
          </a:xfrm>
        </p:spPr>
        <p:txBody>
          <a:bodyPr/>
          <a:lstStyle/>
          <a:p>
            <a:pPr lvl="0"/>
            <a:endParaRPr lang="en-GB" noProof="0" smtClean="0"/>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BE9E5D82-8F55-44E5-9EE6-862030A79F32}"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085437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938CF87-1D87-4908-BB0E-55E8BCC6ADD1}"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21157361-CDAD-4384-AAF4-F07979A4AFCE}"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538811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DF3CAF6-2769-403C-B283-8E41D4E9E360}"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12C89306-253F-451B-8CB2-432E95C76EFC}"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46808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2492375"/>
            <a:ext cx="8229600" cy="3529013"/>
          </a:xfrm>
        </p:spPr>
        <p:txBody>
          <a:bodyPr/>
          <a:lstStyle/>
          <a:p>
            <a:pPr lvl="0"/>
            <a:endParaRPr lang="en-GB" noProof="0" smtClean="0"/>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BE9E5D82-8F55-44E5-9EE6-862030A79F32}"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647437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A857D343-38D8-40DA-976D-02EA6F49D6B4}"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6F2AD08E-906D-47E3-888D-E408A27BD51D}"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175200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14CB8D8-16C4-49A9-85D4-442CF26CAB05}"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7D09BC21-9CDF-42EA-803B-560835197C27}"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149723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9B53A86-A588-40B4-88D5-3F38AC072D0B}"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C16ECAB2-DEC4-47D9-A09C-9EF4D1D1E055}"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985557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349A3583-C5C0-47AD-A12B-69971D8E4667}" type="datetime1">
              <a:rPr lang="en-US">
                <a:solidFill>
                  <a:srgbClr val="000000"/>
                </a:solidFill>
              </a:rPr>
              <a:pPr>
                <a:defRPr/>
              </a:pPr>
              <a:t>5/11/2017</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4479C94F-725B-4B4F-994D-1E8D66A57A87}"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257666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09EBC"/>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3" descr="C:\DOCUME~1\lenain\LOCALS~1\Temp\7zEBCF.tmp\Footer Box IAS EN.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54500" y="6457950"/>
            <a:ext cx="611188"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1\lenain\LOCALS~1\Temp\7zEBD0.tmp\LOGO-CE for IAS EN Negativ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54438" y="306388"/>
            <a:ext cx="1620837"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11" name="Content Placeholder 2"/>
          <p:cNvSpPr>
            <a:spLocks noGrp="1"/>
          </p:cNvSpPr>
          <p:nvPr>
            <p:ph idx="1"/>
          </p:nvPr>
        </p:nvSpPr>
        <p:spPr>
          <a:xfrm>
            <a:off x="457200" y="2636912"/>
            <a:ext cx="8229600" cy="3384476"/>
          </a:xfrm>
        </p:spPr>
        <p:txBody>
          <a:bodyPr/>
          <a:lstStyle>
            <a:lvl1pPr marL="0" indent="-342900">
              <a:buClr>
                <a:srgbClr val="0F5494"/>
              </a:buClr>
              <a:buSzPct val="120000"/>
              <a:buFont typeface="Arial" pitchFamily="34" charset="0"/>
              <a:buChar char="•"/>
              <a:defRPr/>
            </a:lvl1pPr>
            <a:lvl2pPr>
              <a:buClr>
                <a:srgbClr val="009FBA"/>
              </a:buClr>
              <a:defRPr/>
            </a:lvl2pPr>
            <a:lvl3pPr>
              <a:buFontTx/>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smtClean="0"/>
          </a:p>
        </p:txBody>
      </p:sp>
      <p:sp>
        <p:nvSpPr>
          <p:cNvPr id="7" name="Rectangle 4"/>
          <p:cNvSpPr>
            <a:spLocks noGrp="1" noChangeArrowheads="1"/>
          </p:cNvSpPr>
          <p:nvPr>
            <p:ph type="dt" sz="half" idx="10"/>
          </p:nvPr>
        </p:nvSpPr>
        <p:spPr/>
        <p:txBody>
          <a:bodyPr/>
          <a:lstStyle>
            <a:lvl1pPr>
              <a:defRPr smtClean="0"/>
            </a:lvl1pPr>
          </a:lstStyle>
          <a:p>
            <a:pPr>
              <a:defRPr/>
            </a:pPr>
            <a:fld id="{6A61A3B9-4061-4352-A310-27C42EBDF17B}" type="datetime1">
              <a:rPr lang="en-US"/>
              <a:pPr>
                <a:defRPr/>
              </a:pPr>
              <a:t>5/11/2017</a:t>
            </a:fld>
            <a:endParaRPr lang="en-GB"/>
          </a:p>
        </p:txBody>
      </p:sp>
      <p:sp>
        <p:nvSpPr>
          <p:cNvPr id="8" name="Rectangle 6"/>
          <p:cNvSpPr>
            <a:spLocks noGrp="1" noChangeArrowheads="1"/>
          </p:cNvSpPr>
          <p:nvPr>
            <p:ph type="sldNum" sz="quarter" idx="11"/>
          </p:nvPr>
        </p:nvSpPr>
        <p:spPr/>
        <p:txBody>
          <a:bodyPr/>
          <a:lstStyle>
            <a:lvl1pPr>
              <a:defRPr>
                <a:solidFill>
                  <a:schemeClr val="tx1"/>
                </a:solidFill>
              </a:defRPr>
            </a:lvl1pPr>
          </a:lstStyle>
          <a:p>
            <a:pPr>
              <a:defRPr/>
            </a:pPr>
            <a:fld id="{3AFF01DB-5E52-486F-838A-9AEA375A0B68}" type="slidenum">
              <a:rPr lang="en-GB"/>
              <a:pPr>
                <a:defRPr/>
              </a:pPr>
              <a:t>‹N°›</a:t>
            </a:fld>
            <a:endParaRPr lang="en-GB" dirty="0"/>
          </a:p>
        </p:txBody>
      </p:sp>
      <p:sp>
        <p:nvSpPr>
          <p:cNvPr id="9" name="Rectangle 5"/>
          <p:cNvSpPr>
            <a:spLocks noGrp="1" noChangeArrowheads="1"/>
          </p:cNvSpPr>
          <p:nvPr>
            <p:ph type="ftr" sz="quarter" idx="12"/>
          </p:nvPr>
        </p:nvSpPr>
        <p:spPr/>
        <p:txBody>
          <a:bodyPr/>
          <a:lstStyle>
            <a:lvl1pPr>
              <a:defRPr sz="1000" smtClean="0"/>
            </a:lvl1pPr>
          </a:lstStyle>
          <a:p>
            <a:pPr>
              <a:defRPr/>
            </a:pPr>
            <a:r>
              <a:rPr lang="fr-BE" sz="1200"/>
              <a:t> </a:t>
            </a:r>
            <a:r>
              <a:rPr lang="fr-BE"/>
              <a:t> “Internal Audit Service: </a:t>
            </a:r>
          </a:p>
          <a:p>
            <a:pPr>
              <a:defRPr/>
            </a:pPr>
            <a:r>
              <a:rPr lang="fr-BE"/>
              <a:t>Improving the Commission’s Performance”</a:t>
            </a:r>
          </a:p>
        </p:txBody>
      </p:sp>
    </p:spTree>
    <p:extLst>
      <p:ext uri="{BB962C8B-B14F-4D97-AF65-F5344CB8AC3E}">
        <p14:creationId xmlns:p14="http://schemas.microsoft.com/office/powerpoint/2010/main" val="4254099127"/>
      </p:ext>
    </p:extLst>
  </p:cSld>
  <p:clrMapOvr>
    <a:masterClrMapping/>
  </p:clrMapOvr>
  <p:transition spd="slow" advClick="0" advTm="3000">
    <p:pull/>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1A5AF79B-2AD9-405A-9D4F-183A222E1CE0}" type="datetime1">
              <a:rPr lang="en-US">
                <a:solidFill>
                  <a:srgbClr val="000000"/>
                </a:solidFill>
              </a:rPr>
              <a:pPr>
                <a:defRPr/>
              </a:pPr>
              <a:t>5/11/2017</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9" name="Rectangle 6"/>
          <p:cNvSpPr>
            <a:spLocks noGrp="1" noChangeArrowheads="1"/>
          </p:cNvSpPr>
          <p:nvPr>
            <p:ph type="sldNum" sz="quarter" idx="12"/>
          </p:nvPr>
        </p:nvSpPr>
        <p:spPr>
          <a:ln/>
        </p:spPr>
        <p:txBody>
          <a:bodyPr/>
          <a:lstStyle>
            <a:lvl1pPr>
              <a:defRPr/>
            </a:lvl1pPr>
          </a:lstStyle>
          <a:p>
            <a:pPr>
              <a:defRPr/>
            </a:pPr>
            <a:fld id="{5FD86D6A-F27F-42EE-BB8B-EB10DE7FA4D7}"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249055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3DD7DA63-72B9-4395-91CA-8D862964CA00}" type="datetime1">
              <a:rPr lang="en-US">
                <a:solidFill>
                  <a:srgbClr val="000000"/>
                </a:solidFill>
              </a:rPr>
              <a:pPr>
                <a:defRPr/>
              </a:pPr>
              <a:t>5/11/2017</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5" name="Rectangle 6"/>
          <p:cNvSpPr>
            <a:spLocks noGrp="1" noChangeArrowheads="1"/>
          </p:cNvSpPr>
          <p:nvPr>
            <p:ph type="sldNum" sz="quarter" idx="12"/>
          </p:nvPr>
        </p:nvSpPr>
        <p:spPr>
          <a:ln/>
        </p:spPr>
        <p:txBody>
          <a:bodyPr/>
          <a:lstStyle>
            <a:lvl1pPr>
              <a:defRPr/>
            </a:lvl1pPr>
          </a:lstStyle>
          <a:p>
            <a:pPr>
              <a:defRPr/>
            </a:pPr>
            <a:fld id="{F3C655F7-55B5-45B6-B63F-392DF5C92884}"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586082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DE34828-EE98-4545-87BF-F3D7D8515FA7}" type="datetime1">
              <a:rPr lang="en-US">
                <a:solidFill>
                  <a:srgbClr val="000000"/>
                </a:solidFill>
              </a:rPr>
              <a:pPr>
                <a:defRPr/>
              </a:pPr>
              <a:t>5/11/2017</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4" name="Rectangle 6"/>
          <p:cNvSpPr>
            <a:spLocks noGrp="1" noChangeArrowheads="1"/>
          </p:cNvSpPr>
          <p:nvPr>
            <p:ph type="sldNum" sz="quarter" idx="12"/>
          </p:nvPr>
        </p:nvSpPr>
        <p:spPr>
          <a:ln/>
        </p:spPr>
        <p:txBody>
          <a:bodyPr/>
          <a:lstStyle>
            <a:lvl1pPr>
              <a:defRPr/>
            </a:lvl1pPr>
          </a:lstStyle>
          <a:p>
            <a:pPr>
              <a:defRPr/>
            </a:pPr>
            <a:fld id="{E50B29A1-2934-41F4-AE8A-0748EE91FE0B}"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19233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FEAE0BC-3009-443B-A93A-A3089F639EB8}" type="datetime1">
              <a:rPr lang="en-US">
                <a:solidFill>
                  <a:srgbClr val="000000"/>
                </a:solidFill>
              </a:rPr>
              <a:pPr>
                <a:defRPr/>
              </a:pPr>
              <a:t>5/11/2017</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602CF720-9726-4E8C-90E9-681D17A3BEAE}"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619916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7D41870-6B56-42B9-AF8A-5FF9B605B662}" type="datetime1">
              <a:rPr lang="en-US">
                <a:solidFill>
                  <a:srgbClr val="000000"/>
                </a:solidFill>
              </a:rPr>
              <a:pPr>
                <a:defRPr/>
              </a:pPr>
              <a:t>5/11/2017</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D7D2C6D2-11AF-4450-805E-B621AFA9B131}"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805525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938CF87-1D87-4908-BB0E-55E8BCC6ADD1}"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21157361-CDAD-4384-AAF4-F07979A4AFCE}"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350754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DF3CAF6-2769-403C-B283-8E41D4E9E360}"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12C89306-253F-451B-8CB2-432E95C76EFC}"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41076491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2492375"/>
            <a:ext cx="8229600" cy="3529013"/>
          </a:xfrm>
        </p:spPr>
        <p:txBody>
          <a:bodyPr/>
          <a:lstStyle/>
          <a:p>
            <a:pPr lvl="0"/>
            <a:endParaRPr lang="en-GB" noProof="0" smtClean="0"/>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BE9E5D82-8F55-44E5-9EE6-862030A79F32}"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48493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A857D343-38D8-40DA-976D-02EA6F49D6B4}"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6F2AD08E-906D-47E3-888D-E408A27BD51D}"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018834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14CB8D8-16C4-49A9-85D4-442CF26CAB05}"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7D09BC21-9CDF-42EA-803B-560835197C27}"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437288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sz="1000"/>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DA564DA9-5947-45B2-A5FB-66B453971BCC}" type="slidenum">
              <a:rPr lang="en-GB"/>
              <a:pPr>
                <a:defRPr/>
              </a:pPr>
              <a:t>‹N°›</a:t>
            </a:fld>
            <a:endParaRPr lang="en-GB"/>
          </a:p>
        </p:txBody>
      </p:sp>
    </p:spTree>
    <p:extLst>
      <p:ext uri="{BB962C8B-B14F-4D97-AF65-F5344CB8AC3E}">
        <p14:creationId xmlns:p14="http://schemas.microsoft.com/office/powerpoint/2010/main" val="2640882425"/>
      </p:ext>
    </p:extLst>
  </p:cSld>
  <p:clrMapOvr>
    <a:masterClrMapping/>
  </p:clrMapOvr>
  <p:transition spd="slow" advClick="0" advTm="3000">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9B53A86-A588-40B4-88D5-3F38AC072D0B}"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C16ECAB2-DEC4-47D9-A09C-9EF4D1D1E055}"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619216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349A3583-C5C0-47AD-A12B-69971D8E4667}" type="datetime1">
              <a:rPr lang="en-US">
                <a:solidFill>
                  <a:srgbClr val="000000"/>
                </a:solidFill>
              </a:rPr>
              <a:pPr>
                <a:defRPr/>
              </a:pPr>
              <a:t>5/11/2017</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4479C94F-725B-4B4F-994D-1E8D66A57A87}"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41542384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1A5AF79B-2AD9-405A-9D4F-183A222E1CE0}" type="datetime1">
              <a:rPr lang="en-US">
                <a:solidFill>
                  <a:srgbClr val="000000"/>
                </a:solidFill>
              </a:rPr>
              <a:pPr>
                <a:defRPr/>
              </a:pPr>
              <a:t>5/11/2017</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9" name="Rectangle 6"/>
          <p:cNvSpPr>
            <a:spLocks noGrp="1" noChangeArrowheads="1"/>
          </p:cNvSpPr>
          <p:nvPr>
            <p:ph type="sldNum" sz="quarter" idx="12"/>
          </p:nvPr>
        </p:nvSpPr>
        <p:spPr>
          <a:ln/>
        </p:spPr>
        <p:txBody>
          <a:bodyPr/>
          <a:lstStyle>
            <a:lvl1pPr>
              <a:defRPr/>
            </a:lvl1pPr>
          </a:lstStyle>
          <a:p>
            <a:pPr>
              <a:defRPr/>
            </a:pPr>
            <a:fld id="{5FD86D6A-F27F-42EE-BB8B-EB10DE7FA4D7}"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8682678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3DD7DA63-72B9-4395-91CA-8D862964CA00}" type="datetime1">
              <a:rPr lang="en-US">
                <a:solidFill>
                  <a:srgbClr val="000000"/>
                </a:solidFill>
              </a:rPr>
              <a:pPr>
                <a:defRPr/>
              </a:pPr>
              <a:t>5/11/2017</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5" name="Rectangle 6"/>
          <p:cNvSpPr>
            <a:spLocks noGrp="1" noChangeArrowheads="1"/>
          </p:cNvSpPr>
          <p:nvPr>
            <p:ph type="sldNum" sz="quarter" idx="12"/>
          </p:nvPr>
        </p:nvSpPr>
        <p:spPr>
          <a:ln/>
        </p:spPr>
        <p:txBody>
          <a:bodyPr/>
          <a:lstStyle>
            <a:lvl1pPr>
              <a:defRPr/>
            </a:lvl1pPr>
          </a:lstStyle>
          <a:p>
            <a:pPr>
              <a:defRPr/>
            </a:pPr>
            <a:fld id="{F3C655F7-55B5-45B6-B63F-392DF5C92884}"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8003426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DE34828-EE98-4545-87BF-F3D7D8515FA7}" type="datetime1">
              <a:rPr lang="en-US">
                <a:solidFill>
                  <a:srgbClr val="000000"/>
                </a:solidFill>
              </a:rPr>
              <a:pPr>
                <a:defRPr/>
              </a:pPr>
              <a:t>5/11/2017</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4" name="Rectangle 6"/>
          <p:cNvSpPr>
            <a:spLocks noGrp="1" noChangeArrowheads="1"/>
          </p:cNvSpPr>
          <p:nvPr>
            <p:ph type="sldNum" sz="quarter" idx="12"/>
          </p:nvPr>
        </p:nvSpPr>
        <p:spPr>
          <a:ln/>
        </p:spPr>
        <p:txBody>
          <a:bodyPr/>
          <a:lstStyle>
            <a:lvl1pPr>
              <a:defRPr/>
            </a:lvl1pPr>
          </a:lstStyle>
          <a:p>
            <a:pPr>
              <a:defRPr/>
            </a:pPr>
            <a:fld id="{E50B29A1-2934-41F4-AE8A-0748EE91FE0B}"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42083300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FEAE0BC-3009-443B-A93A-A3089F639EB8}" type="datetime1">
              <a:rPr lang="en-US">
                <a:solidFill>
                  <a:srgbClr val="000000"/>
                </a:solidFill>
              </a:rPr>
              <a:pPr>
                <a:defRPr/>
              </a:pPr>
              <a:t>5/11/2017</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602CF720-9726-4E8C-90E9-681D17A3BEAE}"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5881682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7D41870-6B56-42B9-AF8A-5FF9B605B662}" type="datetime1">
              <a:rPr lang="en-US">
                <a:solidFill>
                  <a:srgbClr val="000000"/>
                </a:solidFill>
              </a:rPr>
              <a:pPr>
                <a:defRPr/>
              </a:pPr>
              <a:t>5/11/2017</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D7D2C6D2-11AF-4450-805E-B621AFA9B131}"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1372701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938CF87-1D87-4908-BB0E-55E8BCC6ADD1}"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21157361-CDAD-4384-AAF4-F07979A4AFCE}"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40675049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DF3CAF6-2769-403C-B283-8E41D4E9E360}"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12C89306-253F-451B-8CB2-432E95C76EFC}"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6237186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2492375"/>
            <a:ext cx="8229600" cy="3529013"/>
          </a:xfrm>
        </p:spPr>
        <p:txBody>
          <a:bodyPr/>
          <a:lstStyle/>
          <a:p>
            <a:pPr lvl="0"/>
            <a:endParaRPr lang="en-GB" noProof="0" smtClean="0"/>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BE9E5D82-8F55-44E5-9EE6-862030A79F32}"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37355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A857D343-38D8-40DA-976D-02EA6F49D6B4}"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6F2AD08E-906D-47E3-888D-E408A27BD51D}"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2000453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A857D343-38D8-40DA-976D-02EA6F49D6B4}"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6F2AD08E-906D-47E3-888D-E408A27BD51D}"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1151087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14CB8D8-16C4-49A9-85D4-442CF26CAB05}"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7D09BC21-9CDF-42EA-803B-560835197C27}"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6113424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9B53A86-A588-40B4-88D5-3F38AC072D0B}"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C16ECAB2-DEC4-47D9-A09C-9EF4D1D1E055}"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2913422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349A3583-C5C0-47AD-A12B-69971D8E4667}" type="datetime1">
              <a:rPr lang="en-US">
                <a:solidFill>
                  <a:srgbClr val="000000"/>
                </a:solidFill>
              </a:rPr>
              <a:pPr>
                <a:defRPr/>
              </a:pPr>
              <a:t>5/11/2017</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4479C94F-725B-4B4F-994D-1E8D66A57A87}"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0305787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1A5AF79B-2AD9-405A-9D4F-183A222E1CE0}" type="datetime1">
              <a:rPr lang="en-US">
                <a:solidFill>
                  <a:srgbClr val="000000"/>
                </a:solidFill>
              </a:rPr>
              <a:pPr>
                <a:defRPr/>
              </a:pPr>
              <a:t>5/11/2017</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9" name="Rectangle 6"/>
          <p:cNvSpPr>
            <a:spLocks noGrp="1" noChangeArrowheads="1"/>
          </p:cNvSpPr>
          <p:nvPr>
            <p:ph type="sldNum" sz="quarter" idx="12"/>
          </p:nvPr>
        </p:nvSpPr>
        <p:spPr>
          <a:ln/>
        </p:spPr>
        <p:txBody>
          <a:bodyPr/>
          <a:lstStyle>
            <a:lvl1pPr>
              <a:defRPr/>
            </a:lvl1pPr>
          </a:lstStyle>
          <a:p>
            <a:pPr>
              <a:defRPr/>
            </a:pPr>
            <a:fld id="{5FD86D6A-F27F-42EE-BB8B-EB10DE7FA4D7}"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9324714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3DD7DA63-72B9-4395-91CA-8D862964CA00}" type="datetime1">
              <a:rPr lang="en-US">
                <a:solidFill>
                  <a:srgbClr val="000000"/>
                </a:solidFill>
              </a:rPr>
              <a:pPr>
                <a:defRPr/>
              </a:pPr>
              <a:t>5/11/2017</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5" name="Rectangle 6"/>
          <p:cNvSpPr>
            <a:spLocks noGrp="1" noChangeArrowheads="1"/>
          </p:cNvSpPr>
          <p:nvPr>
            <p:ph type="sldNum" sz="quarter" idx="12"/>
          </p:nvPr>
        </p:nvSpPr>
        <p:spPr>
          <a:ln/>
        </p:spPr>
        <p:txBody>
          <a:bodyPr/>
          <a:lstStyle>
            <a:lvl1pPr>
              <a:defRPr/>
            </a:lvl1pPr>
          </a:lstStyle>
          <a:p>
            <a:pPr>
              <a:defRPr/>
            </a:pPr>
            <a:fld id="{F3C655F7-55B5-45B6-B63F-392DF5C92884}"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2543387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DE34828-EE98-4545-87BF-F3D7D8515FA7}" type="datetime1">
              <a:rPr lang="en-US">
                <a:solidFill>
                  <a:srgbClr val="000000"/>
                </a:solidFill>
              </a:rPr>
              <a:pPr>
                <a:defRPr/>
              </a:pPr>
              <a:t>5/11/2017</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4" name="Rectangle 6"/>
          <p:cNvSpPr>
            <a:spLocks noGrp="1" noChangeArrowheads="1"/>
          </p:cNvSpPr>
          <p:nvPr>
            <p:ph type="sldNum" sz="quarter" idx="12"/>
          </p:nvPr>
        </p:nvSpPr>
        <p:spPr>
          <a:ln/>
        </p:spPr>
        <p:txBody>
          <a:bodyPr/>
          <a:lstStyle>
            <a:lvl1pPr>
              <a:defRPr/>
            </a:lvl1pPr>
          </a:lstStyle>
          <a:p>
            <a:pPr>
              <a:defRPr/>
            </a:pPr>
            <a:fld id="{E50B29A1-2934-41F4-AE8A-0748EE91FE0B}"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8612075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FEAE0BC-3009-443B-A93A-A3089F639EB8}" type="datetime1">
              <a:rPr lang="en-US">
                <a:solidFill>
                  <a:srgbClr val="000000"/>
                </a:solidFill>
              </a:rPr>
              <a:pPr>
                <a:defRPr/>
              </a:pPr>
              <a:t>5/11/2017</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602CF720-9726-4E8C-90E9-681D17A3BEAE}"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0458932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7D41870-6B56-42B9-AF8A-5FF9B605B662}" type="datetime1">
              <a:rPr lang="en-US">
                <a:solidFill>
                  <a:srgbClr val="000000"/>
                </a:solidFill>
              </a:rPr>
              <a:pPr>
                <a:defRPr/>
              </a:pPr>
              <a:t>5/11/2017</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D7D2C6D2-11AF-4450-805E-B621AFA9B131}"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5578764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938CF87-1D87-4908-BB0E-55E8BCC6ADD1}"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21157361-CDAD-4384-AAF4-F07979A4AFCE}"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33062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14CB8D8-16C4-49A9-85D4-442CF26CAB05}"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7D09BC21-9CDF-42EA-803B-560835197C27}"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8453673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DF3CAF6-2769-403C-B283-8E41D4E9E360}"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12C89306-253F-451B-8CB2-432E95C76EFC}"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7419494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2492375"/>
            <a:ext cx="8229600" cy="3529013"/>
          </a:xfrm>
        </p:spPr>
        <p:txBody>
          <a:bodyPr/>
          <a:lstStyle/>
          <a:p>
            <a:pPr lvl="0"/>
            <a:endParaRPr lang="en-GB" noProof="0" smtClean="0"/>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BE9E5D82-8F55-44E5-9EE6-862030A79F32}"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5665382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A857D343-38D8-40DA-976D-02EA6F49D6B4}"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6F2AD08E-906D-47E3-888D-E408A27BD51D}"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5186066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14CB8D8-16C4-49A9-85D4-442CF26CAB05}"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7D09BC21-9CDF-42EA-803B-560835197C27}"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4312347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9B53A86-A588-40B4-88D5-3F38AC072D0B}"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C16ECAB2-DEC4-47D9-A09C-9EF4D1D1E055}"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2222576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349A3583-C5C0-47AD-A12B-69971D8E4667}" type="datetime1">
              <a:rPr lang="en-US">
                <a:solidFill>
                  <a:srgbClr val="000000"/>
                </a:solidFill>
              </a:rPr>
              <a:pPr>
                <a:defRPr/>
              </a:pPr>
              <a:t>5/11/2017</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4479C94F-725B-4B4F-994D-1E8D66A57A87}"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1817811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1A5AF79B-2AD9-405A-9D4F-183A222E1CE0}" type="datetime1">
              <a:rPr lang="en-US">
                <a:solidFill>
                  <a:srgbClr val="000000"/>
                </a:solidFill>
              </a:rPr>
              <a:pPr>
                <a:defRPr/>
              </a:pPr>
              <a:t>5/11/2017</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9" name="Rectangle 6"/>
          <p:cNvSpPr>
            <a:spLocks noGrp="1" noChangeArrowheads="1"/>
          </p:cNvSpPr>
          <p:nvPr>
            <p:ph type="sldNum" sz="quarter" idx="12"/>
          </p:nvPr>
        </p:nvSpPr>
        <p:spPr>
          <a:ln/>
        </p:spPr>
        <p:txBody>
          <a:bodyPr/>
          <a:lstStyle>
            <a:lvl1pPr>
              <a:defRPr/>
            </a:lvl1pPr>
          </a:lstStyle>
          <a:p>
            <a:pPr>
              <a:defRPr/>
            </a:pPr>
            <a:fld id="{5FD86D6A-F27F-42EE-BB8B-EB10DE7FA4D7}"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1345893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3DD7DA63-72B9-4395-91CA-8D862964CA00}" type="datetime1">
              <a:rPr lang="en-US">
                <a:solidFill>
                  <a:srgbClr val="000000"/>
                </a:solidFill>
              </a:rPr>
              <a:pPr>
                <a:defRPr/>
              </a:pPr>
              <a:t>5/11/2017</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5" name="Rectangle 6"/>
          <p:cNvSpPr>
            <a:spLocks noGrp="1" noChangeArrowheads="1"/>
          </p:cNvSpPr>
          <p:nvPr>
            <p:ph type="sldNum" sz="quarter" idx="12"/>
          </p:nvPr>
        </p:nvSpPr>
        <p:spPr>
          <a:ln/>
        </p:spPr>
        <p:txBody>
          <a:bodyPr/>
          <a:lstStyle>
            <a:lvl1pPr>
              <a:defRPr/>
            </a:lvl1pPr>
          </a:lstStyle>
          <a:p>
            <a:pPr>
              <a:defRPr/>
            </a:pPr>
            <a:fld id="{F3C655F7-55B5-45B6-B63F-392DF5C92884}"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1195683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DE34828-EE98-4545-87BF-F3D7D8515FA7}" type="datetime1">
              <a:rPr lang="en-US">
                <a:solidFill>
                  <a:srgbClr val="000000"/>
                </a:solidFill>
              </a:rPr>
              <a:pPr>
                <a:defRPr/>
              </a:pPr>
              <a:t>5/11/2017</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4" name="Rectangle 6"/>
          <p:cNvSpPr>
            <a:spLocks noGrp="1" noChangeArrowheads="1"/>
          </p:cNvSpPr>
          <p:nvPr>
            <p:ph type="sldNum" sz="quarter" idx="12"/>
          </p:nvPr>
        </p:nvSpPr>
        <p:spPr>
          <a:ln/>
        </p:spPr>
        <p:txBody>
          <a:bodyPr/>
          <a:lstStyle>
            <a:lvl1pPr>
              <a:defRPr/>
            </a:lvl1pPr>
          </a:lstStyle>
          <a:p>
            <a:pPr>
              <a:defRPr/>
            </a:pPr>
            <a:fld id="{E50B29A1-2934-41F4-AE8A-0748EE91FE0B}"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3231460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FEAE0BC-3009-443B-A93A-A3089F639EB8}" type="datetime1">
              <a:rPr lang="en-US">
                <a:solidFill>
                  <a:srgbClr val="000000"/>
                </a:solidFill>
              </a:rPr>
              <a:pPr>
                <a:defRPr/>
              </a:pPr>
              <a:t>5/11/2017</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602CF720-9726-4E8C-90E9-681D17A3BEAE}"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055530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9B53A86-A588-40B4-88D5-3F38AC072D0B}"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C16ECAB2-DEC4-47D9-A09C-9EF4D1D1E055}"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1569938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7D41870-6B56-42B9-AF8A-5FF9B605B662}" type="datetime1">
              <a:rPr lang="en-US">
                <a:solidFill>
                  <a:srgbClr val="000000"/>
                </a:solidFill>
              </a:rPr>
              <a:pPr>
                <a:defRPr/>
              </a:pPr>
              <a:t>5/11/2017</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D7D2C6D2-11AF-4450-805E-B621AFA9B131}"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8473649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938CF87-1D87-4908-BB0E-55E8BCC6ADD1}"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21157361-CDAD-4384-AAF4-F07979A4AFCE}"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5935427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DF3CAF6-2769-403C-B283-8E41D4E9E360}"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12C89306-253F-451B-8CB2-432E95C76EFC}"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1639047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2492375"/>
            <a:ext cx="8229600" cy="3529013"/>
          </a:xfrm>
        </p:spPr>
        <p:txBody>
          <a:bodyPr/>
          <a:lstStyle/>
          <a:p>
            <a:pPr lvl="0"/>
            <a:endParaRPr lang="en-GB" noProof="0" smtClean="0"/>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BE9E5D82-8F55-44E5-9EE6-862030A79F32}"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5690838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A857D343-38D8-40DA-976D-02EA6F49D6B4}"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6F2AD08E-906D-47E3-888D-E408A27BD51D}"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0211364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14CB8D8-16C4-49A9-85D4-442CF26CAB05}"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7D09BC21-9CDF-42EA-803B-560835197C27}"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3244534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9B53A86-A588-40B4-88D5-3F38AC072D0B}"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C16ECAB2-DEC4-47D9-A09C-9EF4D1D1E055}"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5852100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349A3583-C5C0-47AD-A12B-69971D8E4667}" type="datetime1">
              <a:rPr lang="en-US">
                <a:solidFill>
                  <a:srgbClr val="000000"/>
                </a:solidFill>
              </a:rPr>
              <a:pPr>
                <a:defRPr/>
              </a:pPr>
              <a:t>5/11/2017</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4479C94F-725B-4B4F-994D-1E8D66A57A87}"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9393522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1A5AF79B-2AD9-405A-9D4F-183A222E1CE0}" type="datetime1">
              <a:rPr lang="en-US">
                <a:solidFill>
                  <a:srgbClr val="000000"/>
                </a:solidFill>
              </a:rPr>
              <a:pPr>
                <a:defRPr/>
              </a:pPr>
              <a:t>5/11/2017</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9" name="Rectangle 6"/>
          <p:cNvSpPr>
            <a:spLocks noGrp="1" noChangeArrowheads="1"/>
          </p:cNvSpPr>
          <p:nvPr>
            <p:ph type="sldNum" sz="quarter" idx="12"/>
          </p:nvPr>
        </p:nvSpPr>
        <p:spPr>
          <a:ln/>
        </p:spPr>
        <p:txBody>
          <a:bodyPr/>
          <a:lstStyle>
            <a:lvl1pPr>
              <a:defRPr/>
            </a:lvl1pPr>
          </a:lstStyle>
          <a:p>
            <a:pPr>
              <a:defRPr/>
            </a:pPr>
            <a:fld id="{5FD86D6A-F27F-42EE-BB8B-EB10DE7FA4D7}"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9914903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3DD7DA63-72B9-4395-91CA-8D862964CA00}" type="datetime1">
              <a:rPr lang="en-US">
                <a:solidFill>
                  <a:srgbClr val="000000"/>
                </a:solidFill>
              </a:rPr>
              <a:pPr>
                <a:defRPr/>
              </a:pPr>
              <a:t>5/11/2017</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5" name="Rectangle 6"/>
          <p:cNvSpPr>
            <a:spLocks noGrp="1" noChangeArrowheads="1"/>
          </p:cNvSpPr>
          <p:nvPr>
            <p:ph type="sldNum" sz="quarter" idx="12"/>
          </p:nvPr>
        </p:nvSpPr>
        <p:spPr>
          <a:ln/>
        </p:spPr>
        <p:txBody>
          <a:bodyPr/>
          <a:lstStyle>
            <a:lvl1pPr>
              <a:defRPr/>
            </a:lvl1pPr>
          </a:lstStyle>
          <a:p>
            <a:pPr>
              <a:defRPr/>
            </a:pPr>
            <a:fld id="{F3C655F7-55B5-45B6-B63F-392DF5C92884}"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505708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349A3583-C5C0-47AD-A12B-69971D8E4667}" type="datetime1">
              <a:rPr lang="en-US">
                <a:solidFill>
                  <a:srgbClr val="000000"/>
                </a:solidFill>
              </a:rPr>
              <a:pPr>
                <a:defRPr/>
              </a:pPr>
              <a:t>5/11/2017</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4479C94F-725B-4B4F-994D-1E8D66A57A87}"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6270762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DE34828-EE98-4545-87BF-F3D7D8515FA7}" type="datetime1">
              <a:rPr lang="en-US">
                <a:solidFill>
                  <a:srgbClr val="000000"/>
                </a:solidFill>
              </a:rPr>
              <a:pPr>
                <a:defRPr/>
              </a:pPr>
              <a:t>5/11/2017</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4" name="Rectangle 6"/>
          <p:cNvSpPr>
            <a:spLocks noGrp="1" noChangeArrowheads="1"/>
          </p:cNvSpPr>
          <p:nvPr>
            <p:ph type="sldNum" sz="quarter" idx="12"/>
          </p:nvPr>
        </p:nvSpPr>
        <p:spPr>
          <a:ln/>
        </p:spPr>
        <p:txBody>
          <a:bodyPr/>
          <a:lstStyle>
            <a:lvl1pPr>
              <a:defRPr/>
            </a:lvl1pPr>
          </a:lstStyle>
          <a:p>
            <a:pPr>
              <a:defRPr/>
            </a:pPr>
            <a:fld id="{E50B29A1-2934-41F4-AE8A-0748EE91FE0B}"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8181034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FEAE0BC-3009-443B-A93A-A3089F639EB8}" type="datetime1">
              <a:rPr lang="en-US">
                <a:solidFill>
                  <a:srgbClr val="000000"/>
                </a:solidFill>
              </a:rPr>
              <a:pPr>
                <a:defRPr/>
              </a:pPr>
              <a:t>5/11/2017</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602CF720-9726-4E8C-90E9-681D17A3BEAE}"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1354392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7D41870-6B56-42B9-AF8A-5FF9B605B662}" type="datetime1">
              <a:rPr lang="en-US">
                <a:solidFill>
                  <a:srgbClr val="000000"/>
                </a:solidFill>
              </a:rPr>
              <a:pPr>
                <a:defRPr/>
              </a:pPr>
              <a:t>5/11/2017</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D7D2C6D2-11AF-4450-805E-B621AFA9B131}"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6465902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938CF87-1D87-4908-BB0E-55E8BCC6ADD1}"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21157361-CDAD-4384-AAF4-F07979A4AFCE}"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0650281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DF3CAF6-2769-403C-B283-8E41D4E9E360}"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12C89306-253F-451B-8CB2-432E95C76EFC}"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3863009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2492375"/>
            <a:ext cx="8229600" cy="3529013"/>
          </a:xfrm>
        </p:spPr>
        <p:txBody>
          <a:bodyPr/>
          <a:lstStyle/>
          <a:p>
            <a:pPr lvl="0"/>
            <a:endParaRPr lang="en-GB" noProof="0" smtClean="0"/>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BE9E5D82-8F55-44E5-9EE6-862030A79F32}"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522767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A857D343-38D8-40DA-976D-02EA6F49D6B4}"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6F2AD08E-906D-47E3-888D-E408A27BD51D}"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5123067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14CB8D8-16C4-49A9-85D4-442CF26CAB05}"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7D09BC21-9CDF-42EA-803B-560835197C27}"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9251695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9B53A86-A588-40B4-88D5-3F38AC072D0B}"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C16ECAB2-DEC4-47D9-A09C-9EF4D1D1E055}"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764518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349A3583-C5C0-47AD-A12B-69971D8E4667}" type="datetime1">
              <a:rPr lang="en-US">
                <a:solidFill>
                  <a:srgbClr val="000000"/>
                </a:solidFill>
              </a:rPr>
              <a:pPr>
                <a:defRPr/>
              </a:pPr>
              <a:t>5/11/2017</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4479C94F-725B-4B4F-994D-1E8D66A57A87}"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748148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1A5AF79B-2AD9-405A-9D4F-183A222E1CE0}" type="datetime1">
              <a:rPr lang="en-US">
                <a:solidFill>
                  <a:srgbClr val="000000"/>
                </a:solidFill>
              </a:rPr>
              <a:pPr>
                <a:defRPr/>
              </a:pPr>
              <a:t>5/11/2017</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9" name="Rectangle 6"/>
          <p:cNvSpPr>
            <a:spLocks noGrp="1" noChangeArrowheads="1"/>
          </p:cNvSpPr>
          <p:nvPr>
            <p:ph type="sldNum" sz="quarter" idx="12"/>
          </p:nvPr>
        </p:nvSpPr>
        <p:spPr>
          <a:ln/>
        </p:spPr>
        <p:txBody>
          <a:bodyPr/>
          <a:lstStyle>
            <a:lvl1pPr>
              <a:defRPr/>
            </a:lvl1pPr>
          </a:lstStyle>
          <a:p>
            <a:pPr>
              <a:defRPr/>
            </a:pPr>
            <a:fld id="{5FD86D6A-F27F-42EE-BB8B-EB10DE7FA4D7}"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2054075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1A5AF79B-2AD9-405A-9D4F-183A222E1CE0}" type="datetime1">
              <a:rPr lang="en-US">
                <a:solidFill>
                  <a:srgbClr val="000000"/>
                </a:solidFill>
              </a:rPr>
              <a:pPr>
                <a:defRPr/>
              </a:pPr>
              <a:t>5/11/2017</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9" name="Rectangle 6"/>
          <p:cNvSpPr>
            <a:spLocks noGrp="1" noChangeArrowheads="1"/>
          </p:cNvSpPr>
          <p:nvPr>
            <p:ph type="sldNum" sz="quarter" idx="12"/>
          </p:nvPr>
        </p:nvSpPr>
        <p:spPr>
          <a:ln/>
        </p:spPr>
        <p:txBody>
          <a:bodyPr/>
          <a:lstStyle>
            <a:lvl1pPr>
              <a:defRPr/>
            </a:lvl1pPr>
          </a:lstStyle>
          <a:p>
            <a:pPr>
              <a:defRPr/>
            </a:pPr>
            <a:fld id="{5FD86D6A-F27F-42EE-BB8B-EB10DE7FA4D7}"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6813412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3DD7DA63-72B9-4395-91CA-8D862964CA00}" type="datetime1">
              <a:rPr lang="en-US">
                <a:solidFill>
                  <a:srgbClr val="000000"/>
                </a:solidFill>
              </a:rPr>
              <a:pPr>
                <a:defRPr/>
              </a:pPr>
              <a:t>5/11/2017</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5" name="Rectangle 6"/>
          <p:cNvSpPr>
            <a:spLocks noGrp="1" noChangeArrowheads="1"/>
          </p:cNvSpPr>
          <p:nvPr>
            <p:ph type="sldNum" sz="quarter" idx="12"/>
          </p:nvPr>
        </p:nvSpPr>
        <p:spPr>
          <a:ln/>
        </p:spPr>
        <p:txBody>
          <a:bodyPr/>
          <a:lstStyle>
            <a:lvl1pPr>
              <a:defRPr/>
            </a:lvl1pPr>
          </a:lstStyle>
          <a:p>
            <a:pPr>
              <a:defRPr/>
            </a:pPr>
            <a:fld id="{F3C655F7-55B5-45B6-B63F-392DF5C92884}"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2630657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DE34828-EE98-4545-87BF-F3D7D8515FA7}" type="datetime1">
              <a:rPr lang="en-US">
                <a:solidFill>
                  <a:srgbClr val="000000"/>
                </a:solidFill>
              </a:rPr>
              <a:pPr>
                <a:defRPr/>
              </a:pPr>
              <a:t>5/11/2017</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4" name="Rectangle 6"/>
          <p:cNvSpPr>
            <a:spLocks noGrp="1" noChangeArrowheads="1"/>
          </p:cNvSpPr>
          <p:nvPr>
            <p:ph type="sldNum" sz="quarter" idx="12"/>
          </p:nvPr>
        </p:nvSpPr>
        <p:spPr>
          <a:ln/>
        </p:spPr>
        <p:txBody>
          <a:bodyPr/>
          <a:lstStyle>
            <a:lvl1pPr>
              <a:defRPr/>
            </a:lvl1pPr>
          </a:lstStyle>
          <a:p>
            <a:pPr>
              <a:defRPr/>
            </a:pPr>
            <a:fld id="{E50B29A1-2934-41F4-AE8A-0748EE91FE0B}"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5587099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FEAE0BC-3009-443B-A93A-A3089F639EB8}" type="datetime1">
              <a:rPr lang="en-US">
                <a:solidFill>
                  <a:srgbClr val="000000"/>
                </a:solidFill>
              </a:rPr>
              <a:pPr>
                <a:defRPr/>
              </a:pPr>
              <a:t>5/11/2017</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602CF720-9726-4E8C-90E9-681D17A3BEAE}"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4166618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7D41870-6B56-42B9-AF8A-5FF9B605B662}" type="datetime1">
              <a:rPr lang="en-US">
                <a:solidFill>
                  <a:srgbClr val="000000"/>
                </a:solidFill>
              </a:rPr>
              <a:pPr>
                <a:defRPr/>
              </a:pPr>
              <a:t>5/11/2017</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D7D2C6D2-11AF-4450-805E-B621AFA9B131}"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6917062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938CF87-1D87-4908-BB0E-55E8BCC6ADD1}"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21157361-CDAD-4384-AAF4-F07979A4AFCE}"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8590158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DF3CAF6-2769-403C-B283-8E41D4E9E360}"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12C89306-253F-451B-8CB2-432E95C76EFC}"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8196702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2492375"/>
            <a:ext cx="8229600" cy="3529013"/>
          </a:xfrm>
        </p:spPr>
        <p:txBody>
          <a:bodyPr/>
          <a:lstStyle/>
          <a:p>
            <a:pPr lvl="0"/>
            <a:endParaRPr lang="en-GB" noProof="0" smtClean="0"/>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BE9E5D82-8F55-44E5-9EE6-862030A79F32}"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3506281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A857D343-38D8-40DA-976D-02EA6F49D6B4}"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6F2AD08E-906D-47E3-888D-E408A27BD51D}"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2810464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14CB8D8-16C4-49A9-85D4-442CF26CAB05}"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7D09BC21-9CDF-42EA-803B-560835197C27}"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35703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3DD7DA63-72B9-4395-91CA-8D862964CA00}" type="datetime1">
              <a:rPr lang="en-US">
                <a:solidFill>
                  <a:srgbClr val="000000"/>
                </a:solidFill>
              </a:rPr>
              <a:pPr>
                <a:defRPr/>
              </a:pPr>
              <a:t>5/11/2017</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5" name="Rectangle 6"/>
          <p:cNvSpPr>
            <a:spLocks noGrp="1" noChangeArrowheads="1"/>
          </p:cNvSpPr>
          <p:nvPr>
            <p:ph type="sldNum" sz="quarter" idx="12"/>
          </p:nvPr>
        </p:nvSpPr>
        <p:spPr>
          <a:ln/>
        </p:spPr>
        <p:txBody>
          <a:bodyPr/>
          <a:lstStyle>
            <a:lvl1pPr>
              <a:defRPr/>
            </a:lvl1pPr>
          </a:lstStyle>
          <a:p>
            <a:pPr>
              <a:defRPr/>
            </a:pPr>
            <a:fld id="{F3C655F7-55B5-45B6-B63F-392DF5C92884}"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4601467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9B53A86-A588-40B4-88D5-3F38AC072D0B}"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C16ECAB2-DEC4-47D9-A09C-9EF4D1D1E055}"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6823275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349A3583-C5C0-47AD-A12B-69971D8E4667}" type="datetime1">
              <a:rPr lang="en-US">
                <a:solidFill>
                  <a:srgbClr val="000000"/>
                </a:solidFill>
              </a:rPr>
              <a:pPr>
                <a:defRPr/>
              </a:pPr>
              <a:t>5/11/2017</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4479C94F-725B-4B4F-994D-1E8D66A57A87}"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2162988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1A5AF79B-2AD9-405A-9D4F-183A222E1CE0}" type="datetime1">
              <a:rPr lang="en-US">
                <a:solidFill>
                  <a:srgbClr val="000000"/>
                </a:solidFill>
              </a:rPr>
              <a:pPr>
                <a:defRPr/>
              </a:pPr>
              <a:t>5/11/2017</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9" name="Rectangle 6"/>
          <p:cNvSpPr>
            <a:spLocks noGrp="1" noChangeArrowheads="1"/>
          </p:cNvSpPr>
          <p:nvPr>
            <p:ph type="sldNum" sz="quarter" idx="12"/>
          </p:nvPr>
        </p:nvSpPr>
        <p:spPr>
          <a:ln/>
        </p:spPr>
        <p:txBody>
          <a:bodyPr/>
          <a:lstStyle>
            <a:lvl1pPr>
              <a:defRPr/>
            </a:lvl1pPr>
          </a:lstStyle>
          <a:p>
            <a:pPr>
              <a:defRPr/>
            </a:pPr>
            <a:fld id="{5FD86D6A-F27F-42EE-BB8B-EB10DE7FA4D7}"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70208884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3DD7DA63-72B9-4395-91CA-8D862964CA00}" type="datetime1">
              <a:rPr lang="en-US">
                <a:solidFill>
                  <a:srgbClr val="000000"/>
                </a:solidFill>
              </a:rPr>
              <a:pPr>
                <a:defRPr/>
              </a:pPr>
              <a:t>5/11/2017</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5" name="Rectangle 6"/>
          <p:cNvSpPr>
            <a:spLocks noGrp="1" noChangeArrowheads="1"/>
          </p:cNvSpPr>
          <p:nvPr>
            <p:ph type="sldNum" sz="quarter" idx="12"/>
          </p:nvPr>
        </p:nvSpPr>
        <p:spPr>
          <a:ln/>
        </p:spPr>
        <p:txBody>
          <a:bodyPr/>
          <a:lstStyle>
            <a:lvl1pPr>
              <a:defRPr/>
            </a:lvl1pPr>
          </a:lstStyle>
          <a:p>
            <a:pPr>
              <a:defRPr/>
            </a:pPr>
            <a:fld id="{F3C655F7-55B5-45B6-B63F-392DF5C92884}"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9173812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DE34828-EE98-4545-87BF-F3D7D8515FA7}" type="datetime1">
              <a:rPr lang="en-US">
                <a:solidFill>
                  <a:srgbClr val="000000"/>
                </a:solidFill>
              </a:rPr>
              <a:pPr>
                <a:defRPr/>
              </a:pPr>
              <a:t>5/11/2017</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4" name="Rectangle 6"/>
          <p:cNvSpPr>
            <a:spLocks noGrp="1" noChangeArrowheads="1"/>
          </p:cNvSpPr>
          <p:nvPr>
            <p:ph type="sldNum" sz="quarter" idx="12"/>
          </p:nvPr>
        </p:nvSpPr>
        <p:spPr>
          <a:ln/>
        </p:spPr>
        <p:txBody>
          <a:bodyPr/>
          <a:lstStyle>
            <a:lvl1pPr>
              <a:defRPr/>
            </a:lvl1pPr>
          </a:lstStyle>
          <a:p>
            <a:pPr>
              <a:defRPr/>
            </a:pPr>
            <a:fld id="{E50B29A1-2934-41F4-AE8A-0748EE91FE0B}"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40915038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FEAE0BC-3009-443B-A93A-A3089F639EB8}" type="datetime1">
              <a:rPr lang="en-US">
                <a:solidFill>
                  <a:srgbClr val="000000"/>
                </a:solidFill>
              </a:rPr>
              <a:pPr>
                <a:defRPr/>
              </a:pPr>
              <a:t>5/11/2017</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602CF720-9726-4E8C-90E9-681D17A3BEAE}"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6521209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7D41870-6B56-42B9-AF8A-5FF9B605B662}" type="datetime1">
              <a:rPr lang="en-US">
                <a:solidFill>
                  <a:srgbClr val="000000"/>
                </a:solidFill>
              </a:rPr>
              <a:pPr>
                <a:defRPr/>
              </a:pPr>
              <a:t>5/11/2017</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D7D2C6D2-11AF-4450-805E-B621AFA9B131}"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1318492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938CF87-1D87-4908-BB0E-55E8BCC6ADD1}"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21157361-CDAD-4384-AAF4-F07979A4AFCE}"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2953339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DF3CAF6-2769-403C-B283-8E41D4E9E360}" type="datetime1">
              <a:rPr lang="en-US">
                <a:solidFill>
                  <a:srgbClr val="000000"/>
                </a:solidFill>
              </a:rPr>
              <a:pPr>
                <a:defRPr/>
              </a:pPr>
              <a:t>5/11/2017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12C89306-253F-451B-8CB2-432E95C76EFC}"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42370549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2492375"/>
            <a:ext cx="8229600" cy="3529013"/>
          </a:xfrm>
        </p:spPr>
        <p:txBody>
          <a:bodyPr/>
          <a:lstStyle/>
          <a:p>
            <a:pPr lvl="0"/>
            <a:endParaRPr lang="en-GB" noProof="0" smtClean="0"/>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BE9E5D82-8F55-44E5-9EE6-862030A79F32}"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0490195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heme" Target="../theme/theme10.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4.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theme" Target="../theme/theme11.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5.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7.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heme" Target="../theme/theme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theme" Target="../theme/theme9.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0" name="Rectangle 4"/>
          <p:cNvSpPr>
            <a:spLocks noGrp="1" noChangeArrowheads="1"/>
          </p:cNvSpPr>
          <p:nvPr>
            <p:ph type="dt" sz="half" idx="2"/>
          </p:nvPr>
        </p:nvSpPr>
        <p:spPr bwMode="auto">
          <a:xfrm>
            <a:off x="457200" y="60928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b="0" smtClean="0">
                <a:solidFill>
                  <a:schemeClr val="tx1"/>
                </a:solidFill>
              </a:defRPr>
            </a:lvl1pPr>
          </a:lstStyle>
          <a:p>
            <a:pPr>
              <a:defRPr/>
            </a:pPr>
            <a:fld id="{41288106-704C-47B9-A646-57A3D11507DB}" type="datetime1">
              <a:rPr lang="en-US"/>
              <a:pPr>
                <a:defRPr/>
              </a:pPr>
              <a:t>5/11/2017</a:t>
            </a:fld>
            <a:endParaRPr lang="en-GB"/>
          </a:p>
        </p:txBody>
      </p:sp>
      <p:sp>
        <p:nvSpPr>
          <p:cNvPr id="12" name="Rectangle 6"/>
          <p:cNvSpPr>
            <a:spLocks noGrp="1" noChangeArrowheads="1"/>
          </p:cNvSpPr>
          <p:nvPr>
            <p:ph type="sldNum" sz="quarter" idx="4"/>
          </p:nvPr>
        </p:nvSpPr>
        <p:spPr bwMode="auto">
          <a:xfrm>
            <a:off x="6553200" y="60928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6A2A62F7-6A55-4E3B-B616-D8DA5E60DC35}" type="slidenum">
              <a:rPr lang="en-GB"/>
              <a:pPr>
                <a:defRPr/>
              </a:pPr>
              <a:t>‹N°›</a:t>
            </a:fld>
            <a:endParaRPr lang="en-GB" dirty="0"/>
          </a:p>
        </p:txBody>
      </p:sp>
      <p:sp>
        <p:nvSpPr>
          <p:cNvPr id="14" name="Rectangle 5"/>
          <p:cNvSpPr>
            <a:spLocks noGrp="1" noChangeArrowheads="1"/>
          </p:cNvSpPr>
          <p:nvPr>
            <p:ph type="ftr" sz="quarter" idx="3"/>
          </p:nvPr>
        </p:nvSpPr>
        <p:spPr bwMode="auto">
          <a:xfrm>
            <a:off x="2627313" y="6021388"/>
            <a:ext cx="38893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i="1" smtClean="0">
                <a:solidFill>
                  <a:srgbClr val="0F5494"/>
                </a:solidFill>
              </a:defRPr>
            </a:lvl1pPr>
          </a:lstStyle>
          <a:p>
            <a:pPr>
              <a:defRPr/>
            </a:pPr>
            <a:r>
              <a:rPr lang="fr-BE"/>
              <a:t> </a:t>
            </a:r>
            <a:r>
              <a:rPr lang="fr-BE" sz="1000"/>
              <a:t> “Internal Audit Service: </a:t>
            </a:r>
          </a:p>
          <a:p>
            <a:pPr>
              <a:defRPr/>
            </a:pPr>
            <a:r>
              <a:rPr lang="fr-BE" sz="1000"/>
              <a:t>Improving the Commission’s Performance”</a:t>
            </a: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ransition spd="slow" advClick="0" advTm="3000">
    <p:pull/>
  </p:transition>
  <p:timing>
    <p:tnLst>
      <p:par>
        <p:cTn id="1" dur="indefinite" restart="never" nodeType="tmRoot"/>
      </p:par>
    </p:tnLst>
  </p:timing>
  <p:hf sldNum="0" hdr="0" dt="0"/>
  <p:txStyles>
    <p:titleStyle>
      <a:lvl1pPr marL="358775" indent="-358775" algn="l" rtl="0" eaLnBrk="0" fontAlgn="base" hangingPunct="0">
        <a:spcBef>
          <a:spcPct val="0"/>
        </a:spcBef>
        <a:spcAft>
          <a:spcPct val="0"/>
        </a:spcAft>
        <a:defRPr sz="3000" b="1">
          <a:solidFill>
            <a:srgbClr val="0F5494"/>
          </a:solidFill>
          <a:latin typeface="Arial" charset="0"/>
          <a:ea typeface="+mj-ea"/>
          <a:cs typeface="+mj-cs"/>
        </a:defRPr>
      </a:lvl1pPr>
      <a:lvl2pPr marL="358775" indent="-358775" algn="l" rtl="0" eaLnBrk="0" fontAlgn="base" hangingPunct="0">
        <a:spcBef>
          <a:spcPct val="0"/>
        </a:spcBef>
        <a:spcAft>
          <a:spcPct val="0"/>
        </a:spcAft>
        <a:defRPr sz="3000" b="1">
          <a:solidFill>
            <a:srgbClr val="0F5494"/>
          </a:solidFill>
          <a:latin typeface="Arial" charset="0"/>
        </a:defRPr>
      </a:lvl2pPr>
      <a:lvl3pPr marL="358775" indent="-358775" algn="l" rtl="0" eaLnBrk="0" fontAlgn="base" hangingPunct="0">
        <a:spcBef>
          <a:spcPct val="0"/>
        </a:spcBef>
        <a:spcAft>
          <a:spcPct val="0"/>
        </a:spcAft>
        <a:defRPr sz="3000" b="1">
          <a:solidFill>
            <a:srgbClr val="0F5494"/>
          </a:solidFill>
          <a:latin typeface="Arial" charset="0"/>
        </a:defRPr>
      </a:lvl3pPr>
      <a:lvl4pPr marL="358775" indent="-358775" algn="l" rtl="0" eaLnBrk="0" fontAlgn="base" hangingPunct="0">
        <a:spcBef>
          <a:spcPct val="0"/>
        </a:spcBef>
        <a:spcAft>
          <a:spcPct val="0"/>
        </a:spcAft>
        <a:defRPr sz="3000" b="1">
          <a:solidFill>
            <a:srgbClr val="0F5494"/>
          </a:solidFill>
          <a:latin typeface="Arial" charset="0"/>
        </a:defRPr>
      </a:lvl4pPr>
      <a:lvl5pPr marL="358775" indent="-358775" algn="l" rtl="0" eaLnBrk="0" fontAlgn="base" hangingPunct="0">
        <a:spcBef>
          <a:spcPct val="0"/>
        </a:spcBef>
        <a:spcAft>
          <a:spcPct val="0"/>
        </a:spcAft>
        <a:defRPr sz="3000" b="1">
          <a:solidFill>
            <a:srgbClr val="0F5494"/>
          </a:solidFill>
          <a:latin typeface="Arial"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rgbClr val="0F5494"/>
        </a:buClr>
        <a:buChar char="•"/>
        <a:defRPr sz="2400" i="1">
          <a:solidFill>
            <a:srgbClr val="0F5494"/>
          </a:solidFill>
          <a:latin typeface="Arial" charset="0"/>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Arial" charset="0"/>
        </a:defRPr>
      </a:lvl2pPr>
      <a:lvl3pPr marL="1143000" indent="-228600" algn="l" rtl="0" eaLnBrk="0" fontAlgn="base" hangingPunct="0">
        <a:spcBef>
          <a:spcPct val="20000"/>
        </a:spcBef>
        <a:spcAft>
          <a:spcPct val="0"/>
        </a:spcAft>
        <a:defRPr sz="1400">
          <a:solidFill>
            <a:srgbClr val="0F5494"/>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3"/>
          <p:cNvSpPr/>
          <p:nvPr/>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8" name="Rectangle 5"/>
          <p:cNvSpPr/>
          <p:nvPr/>
        </p:nvSpPr>
        <p:spPr>
          <a:xfrm>
            <a:off x="4262438" y="6686550"/>
            <a:ext cx="596900" cy="198438"/>
          </a:xfrm>
          <a:prstGeom prst="rect">
            <a:avLst/>
          </a:prstGeom>
          <a:solidFill>
            <a:srgbClr val="009FB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pic>
        <p:nvPicPr>
          <p:cNvPr id="3076" name="Picture 9"/>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95738" y="309563"/>
            <a:ext cx="1382712"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3078"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3"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400" b="0">
                <a:latin typeface="+mn-lt"/>
                <a:cs typeface="+mn-cs"/>
              </a:defRPr>
            </a:lvl1pPr>
          </a:lstStyle>
          <a:p>
            <a:pPr>
              <a:defRPr/>
            </a:pPr>
            <a:fld id="{7376F616-23F0-46F1-B59F-196944AC46E1}" type="datetime1">
              <a:rPr lang="en-US">
                <a:solidFill>
                  <a:srgbClr val="000000"/>
                </a:solidFill>
              </a:rPr>
              <a:pPr>
                <a:defRPr/>
              </a:pPr>
              <a:t>5/11/2017</a:t>
            </a:fld>
            <a:endParaRPr lang="en-GB">
              <a:solidFill>
                <a:srgbClr val="000000"/>
              </a:solidFill>
            </a:endParaRPr>
          </a:p>
        </p:txBody>
      </p:sp>
      <p:sp>
        <p:nvSpPr>
          <p:cNvPr id="14" name="Rectangle 5"/>
          <p:cNvSpPr>
            <a:spLocks noGrp="1" noChangeArrowheads="1"/>
          </p:cNvSpPr>
          <p:nvPr>
            <p:ph type="ftr" sz="quarter" idx="3"/>
          </p:nvPr>
        </p:nvSpPr>
        <p:spPr bwMode="auto">
          <a:xfrm>
            <a:off x="2700338" y="6381750"/>
            <a:ext cx="3816350" cy="2682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100" i="1">
                <a:solidFill>
                  <a:srgbClr val="0F5494"/>
                </a:solidFill>
              </a:defRPr>
            </a:lvl1pPr>
          </a:lstStyle>
          <a:p>
            <a:pPr>
              <a:defRPr/>
            </a:pPr>
            <a:r>
              <a:rPr lang="fr-BE">
                <a:cs typeface="Arial" pitchFamily="34" charset="0"/>
              </a:rPr>
              <a:t> “Improving Commission’s Performance”</a:t>
            </a:r>
          </a:p>
        </p:txBody>
      </p:sp>
      <p:sp>
        <p:nvSpPr>
          <p:cNvPr id="15"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0">
                <a:latin typeface="+mn-lt"/>
                <a:cs typeface="+mn-cs"/>
              </a:defRPr>
            </a:lvl1pPr>
          </a:lstStyle>
          <a:p>
            <a:pPr>
              <a:defRPr/>
            </a:pPr>
            <a:fld id="{61AABDD1-47DD-4EFA-A968-04C094055611}"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97108390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hf sldNum="0" hd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Arial" pitchFamily="34" charset="0"/>
        </a:defRPr>
      </a:lvl2pPr>
      <a:lvl3pPr marL="358775" indent="-358775" algn="l" rtl="0" eaLnBrk="0" fontAlgn="base" hangingPunct="0">
        <a:spcBef>
          <a:spcPct val="0"/>
        </a:spcBef>
        <a:spcAft>
          <a:spcPct val="0"/>
        </a:spcAft>
        <a:defRPr sz="3000" b="1">
          <a:solidFill>
            <a:srgbClr val="0F5494"/>
          </a:solidFill>
          <a:latin typeface="Arial" pitchFamily="34" charset="0"/>
        </a:defRPr>
      </a:lvl3pPr>
      <a:lvl4pPr marL="358775" indent="-358775" algn="l" rtl="0" eaLnBrk="0" fontAlgn="base" hangingPunct="0">
        <a:spcBef>
          <a:spcPct val="0"/>
        </a:spcBef>
        <a:spcAft>
          <a:spcPct val="0"/>
        </a:spcAft>
        <a:defRPr sz="3000" b="1">
          <a:solidFill>
            <a:srgbClr val="0F5494"/>
          </a:solidFill>
          <a:latin typeface="Arial" pitchFamily="34" charset="0"/>
        </a:defRPr>
      </a:lvl4pPr>
      <a:lvl5pPr marL="358775" indent="-358775" algn="l" rtl="0" eaLnBrk="0" fontAlgn="base" hangingPunct="0">
        <a:spcBef>
          <a:spcPct val="0"/>
        </a:spcBef>
        <a:spcAft>
          <a:spcPct val="0"/>
        </a:spcAft>
        <a:defRPr sz="3000" b="1">
          <a:solidFill>
            <a:srgbClr val="0F5494"/>
          </a:solidFill>
          <a:latin typeface="Arial" pitchFamily="34" charset="0"/>
        </a:defRPr>
      </a:lvl5pPr>
      <a:lvl6pPr marL="815975" indent="-358775" algn="l" rtl="0" eaLnBrk="0" fontAlgn="base" hangingPunct="0">
        <a:spcBef>
          <a:spcPct val="0"/>
        </a:spcBef>
        <a:spcAft>
          <a:spcPct val="0"/>
        </a:spcAft>
        <a:defRPr sz="3000" b="1">
          <a:solidFill>
            <a:srgbClr val="0F5494"/>
          </a:solidFill>
          <a:latin typeface="Arial" pitchFamily="34" charset="0"/>
        </a:defRPr>
      </a:lvl6pPr>
      <a:lvl7pPr marL="1273175" indent="-358775" algn="l" rtl="0" eaLnBrk="0" fontAlgn="base" hangingPunct="0">
        <a:spcBef>
          <a:spcPct val="0"/>
        </a:spcBef>
        <a:spcAft>
          <a:spcPct val="0"/>
        </a:spcAft>
        <a:defRPr sz="3000" b="1">
          <a:solidFill>
            <a:srgbClr val="0F5494"/>
          </a:solidFill>
          <a:latin typeface="Arial" pitchFamily="34" charset="0"/>
        </a:defRPr>
      </a:lvl7pPr>
      <a:lvl8pPr marL="1730375" indent="-358775" algn="l" rtl="0" eaLnBrk="0" fontAlgn="base" hangingPunct="0">
        <a:spcBef>
          <a:spcPct val="0"/>
        </a:spcBef>
        <a:spcAft>
          <a:spcPct val="0"/>
        </a:spcAft>
        <a:defRPr sz="3000" b="1">
          <a:solidFill>
            <a:srgbClr val="0F5494"/>
          </a:solidFill>
          <a:latin typeface="Arial" pitchFamily="34" charset="0"/>
        </a:defRPr>
      </a:lvl8pPr>
      <a:lvl9pPr marL="2187575" indent="-358775" algn="l" rtl="0" eaLnBrk="0" fontAlgn="base" hangingPunct="0">
        <a:spcBef>
          <a:spcPct val="0"/>
        </a:spcBef>
        <a:spcAft>
          <a:spcPct val="0"/>
        </a:spcAft>
        <a:defRPr sz="3000" b="1">
          <a:solidFill>
            <a:srgbClr val="0F5494"/>
          </a:solidFill>
          <a:latin typeface="Arial" pitchFamily="34" charset="0"/>
        </a:defRPr>
      </a:lvl9pPr>
    </p:titleStyle>
    <p:bodyStyle>
      <a:lvl1pPr marL="342900" indent="-342900" algn="l" rtl="0" eaLnBrk="0" fontAlgn="base" hangingPunct="0">
        <a:spcBef>
          <a:spcPct val="20000"/>
        </a:spcBef>
        <a:spcAft>
          <a:spcPct val="0"/>
        </a:spcAft>
        <a:buClr>
          <a:srgbClr val="0F5494"/>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3"/>
          <p:cNvSpPr/>
          <p:nvPr/>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8" name="Rectangle 5"/>
          <p:cNvSpPr/>
          <p:nvPr/>
        </p:nvSpPr>
        <p:spPr>
          <a:xfrm>
            <a:off x="4262438" y="6686550"/>
            <a:ext cx="596900" cy="198438"/>
          </a:xfrm>
          <a:prstGeom prst="rect">
            <a:avLst/>
          </a:prstGeom>
          <a:solidFill>
            <a:srgbClr val="009FB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pic>
        <p:nvPicPr>
          <p:cNvPr id="3076" name="Picture 9"/>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95738" y="309563"/>
            <a:ext cx="1382712"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3078"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3"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400" b="0">
                <a:latin typeface="+mn-lt"/>
                <a:cs typeface="+mn-cs"/>
              </a:defRPr>
            </a:lvl1pPr>
          </a:lstStyle>
          <a:p>
            <a:pPr>
              <a:defRPr/>
            </a:pPr>
            <a:fld id="{7376F616-23F0-46F1-B59F-196944AC46E1}" type="datetime1">
              <a:rPr lang="en-US">
                <a:solidFill>
                  <a:srgbClr val="000000"/>
                </a:solidFill>
              </a:rPr>
              <a:pPr>
                <a:defRPr/>
              </a:pPr>
              <a:t>5/11/2017</a:t>
            </a:fld>
            <a:endParaRPr lang="en-GB">
              <a:solidFill>
                <a:srgbClr val="000000"/>
              </a:solidFill>
            </a:endParaRPr>
          </a:p>
        </p:txBody>
      </p:sp>
      <p:sp>
        <p:nvSpPr>
          <p:cNvPr id="14" name="Rectangle 5"/>
          <p:cNvSpPr>
            <a:spLocks noGrp="1" noChangeArrowheads="1"/>
          </p:cNvSpPr>
          <p:nvPr>
            <p:ph type="ftr" sz="quarter" idx="3"/>
          </p:nvPr>
        </p:nvSpPr>
        <p:spPr bwMode="auto">
          <a:xfrm>
            <a:off x="2700338" y="6381750"/>
            <a:ext cx="3816350" cy="2682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100" i="1">
                <a:solidFill>
                  <a:srgbClr val="0F5494"/>
                </a:solidFill>
              </a:defRPr>
            </a:lvl1pPr>
          </a:lstStyle>
          <a:p>
            <a:pPr>
              <a:defRPr/>
            </a:pPr>
            <a:r>
              <a:rPr lang="fr-BE">
                <a:cs typeface="Arial" pitchFamily="34" charset="0"/>
              </a:rPr>
              <a:t> “Improving Commission’s Performance”</a:t>
            </a:r>
          </a:p>
        </p:txBody>
      </p:sp>
      <p:sp>
        <p:nvSpPr>
          <p:cNvPr id="15"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0">
                <a:latin typeface="+mn-lt"/>
                <a:cs typeface="+mn-cs"/>
              </a:defRPr>
            </a:lvl1pPr>
          </a:lstStyle>
          <a:p>
            <a:pPr>
              <a:defRPr/>
            </a:pPr>
            <a:fld id="{61AABDD1-47DD-4EFA-A968-04C094055611}"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158661622"/>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hf sldNum="0" hd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Arial" pitchFamily="34" charset="0"/>
        </a:defRPr>
      </a:lvl2pPr>
      <a:lvl3pPr marL="358775" indent="-358775" algn="l" rtl="0" eaLnBrk="0" fontAlgn="base" hangingPunct="0">
        <a:spcBef>
          <a:spcPct val="0"/>
        </a:spcBef>
        <a:spcAft>
          <a:spcPct val="0"/>
        </a:spcAft>
        <a:defRPr sz="3000" b="1">
          <a:solidFill>
            <a:srgbClr val="0F5494"/>
          </a:solidFill>
          <a:latin typeface="Arial" pitchFamily="34" charset="0"/>
        </a:defRPr>
      </a:lvl3pPr>
      <a:lvl4pPr marL="358775" indent="-358775" algn="l" rtl="0" eaLnBrk="0" fontAlgn="base" hangingPunct="0">
        <a:spcBef>
          <a:spcPct val="0"/>
        </a:spcBef>
        <a:spcAft>
          <a:spcPct val="0"/>
        </a:spcAft>
        <a:defRPr sz="3000" b="1">
          <a:solidFill>
            <a:srgbClr val="0F5494"/>
          </a:solidFill>
          <a:latin typeface="Arial" pitchFamily="34" charset="0"/>
        </a:defRPr>
      </a:lvl4pPr>
      <a:lvl5pPr marL="358775" indent="-358775" algn="l" rtl="0" eaLnBrk="0" fontAlgn="base" hangingPunct="0">
        <a:spcBef>
          <a:spcPct val="0"/>
        </a:spcBef>
        <a:spcAft>
          <a:spcPct val="0"/>
        </a:spcAft>
        <a:defRPr sz="3000" b="1">
          <a:solidFill>
            <a:srgbClr val="0F5494"/>
          </a:solidFill>
          <a:latin typeface="Arial" pitchFamily="34" charset="0"/>
        </a:defRPr>
      </a:lvl5pPr>
      <a:lvl6pPr marL="815975" indent="-358775" algn="l" rtl="0" eaLnBrk="0" fontAlgn="base" hangingPunct="0">
        <a:spcBef>
          <a:spcPct val="0"/>
        </a:spcBef>
        <a:spcAft>
          <a:spcPct val="0"/>
        </a:spcAft>
        <a:defRPr sz="3000" b="1">
          <a:solidFill>
            <a:srgbClr val="0F5494"/>
          </a:solidFill>
          <a:latin typeface="Arial" pitchFamily="34" charset="0"/>
        </a:defRPr>
      </a:lvl6pPr>
      <a:lvl7pPr marL="1273175" indent="-358775" algn="l" rtl="0" eaLnBrk="0" fontAlgn="base" hangingPunct="0">
        <a:spcBef>
          <a:spcPct val="0"/>
        </a:spcBef>
        <a:spcAft>
          <a:spcPct val="0"/>
        </a:spcAft>
        <a:defRPr sz="3000" b="1">
          <a:solidFill>
            <a:srgbClr val="0F5494"/>
          </a:solidFill>
          <a:latin typeface="Arial" pitchFamily="34" charset="0"/>
        </a:defRPr>
      </a:lvl7pPr>
      <a:lvl8pPr marL="1730375" indent="-358775" algn="l" rtl="0" eaLnBrk="0" fontAlgn="base" hangingPunct="0">
        <a:spcBef>
          <a:spcPct val="0"/>
        </a:spcBef>
        <a:spcAft>
          <a:spcPct val="0"/>
        </a:spcAft>
        <a:defRPr sz="3000" b="1">
          <a:solidFill>
            <a:srgbClr val="0F5494"/>
          </a:solidFill>
          <a:latin typeface="Arial" pitchFamily="34" charset="0"/>
        </a:defRPr>
      </a:lvl8pPr>
      <a:lvl9pPr marL="2187575" indent="-358775" algn="l" rtl="0" eaLnBrk="0" fontAlgn="base" hangingPunct="0">
        <a:spcBef>
          <a:spcPct val="0"/>
        </a:spcBef>
        <a:spcAft>
          <a:spcPct val="0"/>
        </a:spcAft>
        <a:defRPr sz="3000" b="1">
          <a:solidFill>
            <a:srgbClr val="0F5494"/>
          </a:solidFill>
          <a:latin typeface="Arial" pitchFamily="34" charset="0"/>
        </a:defRPr>
      </a:lvl9pPr>
    </p:titleStyle>
    <p:bodyStyle>
      <a:lvl1pPr marL="342900" indent="-342900" algn="l" rtl="0" eaLnBrk="0" fontAlgn="base" hangingPunct="0">
        <a:spcBef>
          <a:spcPct val="20000"/>
        </a:spcBef>
        <a:spcAft>
          <a:spcPct val="0"/>
        </a:spcAft>
        <a:buClr>
          <a:srgbClr val="0F5494"/>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3"/>
          <p:cNvSpPr/>
          <p:nvPr/>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8" name="Rectangle 5"/>
          <p:cNvSpPr/>
          <p:nvPr/>
        </p:nvSpPr>
        <p:spPr>
          <a:xfrm>
            <a:off x="4262438" y="6686550"/>
            <a:ext cx="596900" cy="198438"/>
          </a:xfrm>
          <a:prstGeom prst="rect">
            <a:avLst/>
          </a:prstGeom>
          <a:solidFill>
            <a:srgbClr val="009FB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pic>
        <p:nvPicPr>
          <p:cNvPr id="3076" name="Picture 9"/>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95738" y="309563"/>
            <a:ext cx="1382712"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3078"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3"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400" b="0">
                <a:latin typeface="+mn-lt"/>
                <a:cs typeface="+mn-cs"/>
              </a:defRPr>
            </a:lvl1pPr>
          </a:lstStyle>
          <a:p>
            <a:pPr>
              <a:defRPr/>
            </a:pPr>
            <a:fld id="{7376F616-23F0-46F1-B59F-196944AC46E1}" type="datetime1">
              <a:rPr lang="en-US">
                <a:solidFill>
                  <a:srgbClr val="000000"/>
                </a:solidFill>
              </a:rPr>
              <a:pPr>
                <a:defRPr/>
              </a:pPr>
              <a:t>5/11/2017</a:t>
            </a:fld>
            <a:endParaRPr lang="en-GB">
              <a:solidFill>
                <a:srgbClr val="000000"/>
              </a:solidFill>
            </a:endParaRPr>
          </a:p>
        </p:txBody>
      </p:sp>
      <p:sp>
        <p:nvSpPr>
          <p:cNvPr id="14" name="Rectangle 5"/>
          <p:cNvSpPr>
            <a:spLocks noGrp="1" noChangeArrowheads="1"/>
          </p:cNvSpPr>
          <p:nvPr>
            <p:ph type="ftr" sz="quarter" idx="3"/>
          </p:nvPr>
        </p:nvSpPr>
        <p:spPr bwMode="auto">
          <a:xfrm>
            <a:off x="2700338" y="6381750"/>
            <a:ext cx="3816350" cy="2682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100" i="1">
                <a:solidFill>
                  <a:srgbClr val="0F5494"/>
                </a:solidFill>
              </a:defRPr>
            </a:lvl1pPr>
          </a:lstStyle>
          <a:p>
            <a:pPr>
              <a:defRPr/>
            </a:pPr>
            <a:r>
              <a:rPr lang="fr-BE">
                <a:cs typeface="Arial" pitchFamily="34" charset="0"/>
              </a:rPr>
              <a:t> “Improving Commission’s Performance”</a:t>
            </a:r>
          </a:p>
        </p:txBody>
      </p:sp>
      <p:sp>
        <p:nvSpPr>
          <p:cNvPr id="15"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0">
                <a:latin typeface="+mn-lt"/>
                <a:cs typeface="+mn-cs"/>
              </a:defRPr>
            </a:lvl1pPr>
          </a:lstStyle>
          <a:p>
            <a:pPr>
              <a:defRPr/>
            </a:pPr>
            <a:fld id="{61AABDD1-47DD-4EFA-A968-04C094055611}"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5250169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Arial" pitchFamily="34" charset="0"/>
        </a:defRPr>
      </a:lvl2pPr>
      <a:lvl3pPr marL="358775" indent="-358775" algn="l" rtl="0" eaLnBrk="0" fontAlgn="base" hangingPunct="0">
        <a:spcBef>
          <a:spcPct val="0"/>
        </a:spcBef>
        <a:spcAft>
          <a:spcPct val="0"/>
        </a:spcAft>
        <a:defRPr sz="3000" b="1">
          <a:solidFill>
            <a:srgbClr val="0F5494"/>
          </a:solidFill>
          <a:latin typeface="Arial" pitchFamily="34" charset="0"/>
        </a:defRPr>
      </a:lvl3pPr>
      <a:lvl4pPr marL="358775" indent="-358775" algn="l" rtl="0" eaLnBrk="0" fontAlgn="base" hangingPunct="0">
        <a:spcBef>
          <a:spcPct val="0"/>
        </a:spcBef>
        <a:spcAft>
          <a:spcPct val="0"/>
        </a:spcAft>
        <a:defRPr sz="3000" b="1">
          <a:solidFill>
            <a:srgbClr val="0F5494"/>
          </a:solidFill>
          <a:latin typeface="Arial" pitchFamily="34" charset="0"/>
        </a:defRPr>
      </a:lvl4pPr>
      <a:lvl5pPr marL="358775" indent="-358775" algn="l" rtl="0" eaLnBrk="0" fontAlgn="base" hangingPunct="0">
        <a:spcBef>
          <a:spcPct val="0"/>
        </a:spcBef>
        <a:spcAft>
          <a:spcPct val="0"/>
        </a:spcAft>
        <a:defRPr sz="3000" b="1">
          <a:solidFill>
            <a:srgbClr val="0F5494"/>
          </a:solidFill>
          <a:latin typeface="Arial" pitchFamily="34" charset="0"/>
        </a:defRPr>
      </a:lvl5pPr>
      <a:lvl6pPr marL="815975" indent="-358775" algn="l" rtl="0" eaLnBrk="0" fontAlgn="base" hangingPunct="0">
        <a:spcBef>
          <a:spcPct val="0"/>
        </a:spcBef>
        <a:spcAft>
          <a:spcPct val="0"/>
        </a:spcAft>
        <a:defRPr sz="3000" b="1">
          <a:solidFill>
            <a:srgbClr val="0F5494"/>
          </a:solidFill>
          <a:latin typeface="Arial" pitchFamily="34" charset="0"/>
        </a:defRPr>
      </a:lvl6pPr>
      <a:lvl7pPr marL="1273175" indent="-358775" algn="l" rtl="0" eaLnBrk="0" fontAlgn="base" hangingPunct="0">
        <a:spcBef>
          <a:spcPct val="0"/>
        </a:spcBef>
        <a:spcAft>
          <a:spcPct val="0"/>
        </a:spcAft>
        <a:defRPr sz="3000" b="1">
          <a:solidFill>
            <a:srgbClr val="0F5494"/>
          </a:solidFill>
          <a:latin typeface="Arial" pitchFamily="34" charset="0"/>
        </a:defRPr>
      </a:lvl7pPr>
      <a:lvl8pPr marL="1730375" indent="-358775" algn="l" rtl="0" eaLnBrk="0" fontAlgn="base" hangingPunct="0">
        <a:spcBef>
          <a:spcPct val="0"/>
        </a:spcBef>
        <a:spcAft>
          <a:spcPct val="0"/>
        </a:spcAft>
        <a:defRPr sz="3000" b="1">
          <a:solidFill>
            <a:srgbClr val="0F5494"/>
          </a:solidFill>
          <a:latin typeface="Arial" pitchFamily="34" charset="0"/>
        </a:defRPr>
      </a:lvl8pPr>
      <a:lvl9pPr marL="2187575" indent="-358775" algn="l" rtl="0" eaLnBrk="0" fontAlgn="base" hangingPunct="0">
        <a:spcBef>
          <a:spcPct val="0"/>
        </a:spcBef>
        <a:spcAft>
          <a:spcPct val="0"/>
        </a:spcAft>
        <a:defRPr sz="3000" b="1">
          <a:solidFill>
            <a:srgbClr val="0F5494"/>
          </a:solidFill>
          <a:latin typeface="Arial" pitchFamily="34" charset="0"/>
        </a:defRPr>
      </a:lvl9pPr>
    </p:titleStyle>
    <p:bodyStyle>
      <a:lvl1pPr marL="342900" indent="-342900" algn="l" rtl="0" eaLnBrk="0" fontAlgn="base" hangingPunct="0">
        <a:spcBef>
          <a:spcPct val="20000"/>
        </a:spcBef>
        <a:spcAft>
          <a:spcPct val="0"/>
        </a:spcAft>
        <a:buClr>
          <a:srgbClr val="0F5494"/>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3"/>
          <p:cNvSpPr/>
          <p:nvPr/>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8" name="Rectangle 5"/>
          <p:cNvSpPr/>
          <p:nvPr/>
        </p:nvSpPr>
        <p:spPr>
          <a:xfrm>
            <a:off x="4262438" y="6686550"/>
            <a:ext cx="596900" cy="198438"/>
          </a:xfrm>
          <a:prstGeom prst="rect">
            <a:avLst/>
          </a:prstGeom>
          <a:solidFill>
            <a:srgbClr val="009FB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pic>
        <p:nvPicPr>
          <p:cNvPr id="3076" name="Picture 9"/>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95738" y="309563"/>
            <a:ext cx="1382712"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3078"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3"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400" b="0">
                <a:latin typeface="+mn-lt"/>
                <a:cs typeface="+mn-cs"/>
              </a:defRPr>
            </a:lvl1pPr>
          </a:lstStyle>
          <a:p>
            <a:pPr>
              <a:defRPr/>
            </a:pPr>
            <a:fld id="{7376F616-23F0-46F1-B59F-196944AC46E1}" type="datetime1">
              <a:rPr lang="en-US">
                <a:solidFill>
                  <a:srgbClr val="000000"/>
                </a:solidFill>
              </a:rPr>
              <a:pPr>
                <a:defRPr/>
              </a:pPr>
              <a:t>5/11/2017</a:t>
            </a:fld>
            <a:endParaRPr lang="en-GB">
              <a:solidFill>
                <a:srgbClr val="000000"/>
              </a:solidFill>
            </a:endParaRPr>
          </a:p>
        </p:txBody>
      </p:sp>
      <p:sp>
        <p:nvSpPr>
          <p:cNvPr id="14" name="Rectangle 5"/>
          <p:cNvSpPr>
            <a:spLocks noGrp="1" noChangeArrowheads="1"/>
          </p:cNvSpPr>
          <p:nvPr>
            <p:ph type="ftr" sz="quarter" idx="3"/>
          </p:nvPr>
        </p:nvSpPr>
        <p:spPr bwMode="auto">
          <a:xfrm>
            <a:off x="2700338" y="6381750"/>
            <a:ext cx="3816350" cy="2682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100" i="1">
                <a:solidFill>
                  <a:srgbClr val="0F5494"/>
                </a:solidFill>
              </a:defRPr>
            </a:lvl1pPr>
          </a:lstStyle>
          <a:p>
            <a:pPr>
              <a:defRPr/>
            </a:pPr>
            <a:r>
              <a:rPr lang="fr-BE">
                <a:cs typeface="Arial" pitchFamily="34" charset="0"/>
              </a:rPr>
              <a:t> “Improving Commission’s Performance”</a:t>
            </a:r>
          </a:p>
        </p:txBody>
      </p:sp>
      <p:sp>
        <p:nvSpPr>
          <p:cNvPr id="15"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0">
                <a:latin typeface="+mn-lt"/>
                <a:cs typeface="+mn-cs"/>
              </a:defRPr>
            </a:lvl1pPr>
          </a:lstStyle>
          <a:p>
            <a:pPr>
              <a:defRPr/>
            </a:pPr>
            <a:fld id="{61AABDD1-47DD-4EFA-A968-04C094055611}"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96983660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Arial" pitchFamily="34" charset="0"/>
        </a:defRPr>
      </a:lvl2pPr>
      <a:lvl3pPr marL="358775" indent="-358775" algn="l" rtl="0" eaLnBrk="0" fontAlgn="base" hangingPunct="0">
        <a:spcBef>
          <a:spcPct val="0"/>
        </a:spcBef>
        <a:spcAft>
          <a:spcPct val="0"/>
        </a:spcAft>
        <a:defRPr sz="3000" b="1">
          <a:solidFill>
            <a:srgbClr val="0F5494"/>
          </a:solidFill>
          <a:latin typeface="Arial" pitchFamily="34" charset="0"/>
        </a:defRPr>
      </a:lvl3pPr>
      <a:lvl4pPr marL="358775" indent="-358775" algn="l" rtl="0" eaLnBrk="0" fontAlgn="base" hangingPunct="0">
        <a:spcBef>
          <a:spcPct val="0"/>
        </a:spcBef>
        <a:spcAft>
          <a:spcPct val="0"/>
        </a:spcAft>
        <a:defRPr sz="3000" b="1">
          <a:solidFill>
            <a:srgbClr val="0F5494"/>
          </a:solidFill>
          <a:latin typeface="Arial" pitchFamily="34" charset="0"/>
        </a:defRPr>
      </a:lvl4pPr>
      <a:lvl5pPr marL="358775" indent="-358775" algn="l" rtl="0" eaLnBrk="0" fontAlgn="base" hangingPunct="0">
        <a:spcBef>
          <a:spcPct val="0"/>
        </a:spcBef>
        <a:spcAft>
          <a:spcPct val="0"/>
        </a:spcAft>
        <a:defRPr sz="3000" b="1">
          <a:solidFill>
            <a:srgbClr val="0F5494"/>
          </a:solidFill>
          <a:latin typeface="Arial" pitchFamily="34" charset="0"/>
        </a:defRPr>
      </a:lvl5pPr>
      <a:lvl6pPr marL="815975" indent="-358775" algn="l" rtl="0" eaLnBrk="0" fontAlgn="base" hangingPunct="0">
        <a:spcBef>
          <a:spcPct val="0"/>
        </a:spcBef>
        <a:spcAft>
          <a:spcPct val="0"/>
        </a:spcAft>
        <a:defRPr sz="3000" b="1">
          <a:solidFill>
            <a:srgbClr val="0F5494"/>
          </a:solidFill>
          <a:latin typeface="Arial" pitchFamily="34" charset="0"/>
        </a:defRPr>
      </a:lvl6pPr>
      <a:lvl7pPr marL="1273175" indent="-358775" algn="l" rtl="0" eaLnBrk="0" fontAlgn="base" hangingPunct="0">
        <a:spcBef>
          <a:spcPct val="0"/>
        </a:spcBef>
        <a:spcAft>
          <a:spcPct val="0"/>
        </a:spcAft>
        <a:defRPr sz="3000" b="1">
          <a:solidFill>
            <a:srgbClr val="0F5494"/>
          </a:solidFill>
          <a:latin typeface="Arial" pitchFamily="34" charset="0"/>
        </a:defRPr>
      </a:lvl7pPr>
      <a:lvl8pPr marL="1730375" indent="-358775" algn="l" rtl="0" eaLnBrk="0" fontAlgn="base" hangingPunct="0">
        <a:spcBef>
          <a:spcPct val="0"/>
        </a:spcBef>
        <a:spcAft>
          <a:spcPct val="0"/>
        </a:spcAft>
        <a:defRPr sz="3000" b="1">
          <a:solidFill>
            <a:srgbClr val="0F5494"/>
          </a:solidFill>
          <a:latin typeface="Arial" pitchFamily="34" charset="0"/>
        </a:defRPr>
      </a:lvl8pPr>
      <a:lvl9pPr marL="2187575" indent="-358775" algn="l" rtl="0" eaLnBrk="0" fontAlgn="base" hangingPunct="0">
        <a:spcBef>
          <a:spcPct val="0"/>
        </a:spcBef>
        <a:spcAft>
          <a:spcPct val="0"/>
        </a:spcAft>
        <a:defRPr sz="3000" b="1">
          <a:solidFill>
            <a:srgbClr val="0F5494"/>
          </a:solidFill>
          <a:latin typeface="Arial" pitchFamily="34" charset="0"/>
        </a:defRPr>
      </a:lvl9pPr>
    </p:titleStyle>
    <p:bodyStyle>
      <a:lvl1pPr marL="342900" indent="-342900" algn="l" rtl="0" eaLnBrk="0" fontAlgn="base" hangingPunct="0">
        <a:spcBef>
          <a:spcPct val="20000"/>
        </a:spcBef>
        <a:spcAft>
          <a:spcPct val="0"/>
        </a:spcAft>
        <a:buClr>
          <a:srgbClr val="0F5494"/>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3"/>
          <p:cNvSpPr/>
          <p:nvPr/>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8" name="Rectangle 5"/>
          <p:cNvSpPr/>
          <p:nvPr/>
        </p:nvSpPr>
        <p:spPr>
          <a:xfrm>
            <a:off x="4262438" y="6686550"/>
            <a:ext cx="596900" cy="198438"/>
          </a:xfrm>
          <a:prstGeom prst="rect">
            <a:avLst/>
          </a:prstGeom>
          <a:solidFill>
            <a:srgbClr val="009FB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pic>
        <p:nvPicPr>
          <p:cNvPr id="3076" name="Picture 9"/>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95738" y="309563"/>
            <a:ext cx="1382712"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3078"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3"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400" b="0">
                <a:latin typeface="+mn-lt"/>
                <a:cs typeface="+mn-cs"/>
              </a:defRPr>
            </a:lvl1pPr>
          </a:lstStyle>
          <a:p>
            <a:pPr>
              <a:defRPr/>
            </a:pPr>
            <a:fld id="{7376F616-23F0-46F1-B59F-196944AC46E1}" type="datetime1">
              <a:rPr lang="en-US">
                <a:solidFill>
                  <a:srgbClr val="000000"/>
                </a:solidFill>
              </a:rPr>
              <a:pPr>
                <a:defRPr/>
              </a:pPr>
              <a:t>5/11/2017</a:t>
            </a:fld>
            <a:endParaRPr lang="en-GB">
              <a:solidFill>
                <a:srgbClr val="000000"/>
              </a:solidFill>
            </a:endParaRPr>
          </a:p>
        </p:txBody>
      </p:sp>
      <p:sp>
        <p:nvSpPr>
          <p:cNvPr id="14" name="Rectangle 5"/>
          <p:cNvSpPr>
            <a:spLocks noGrp="1" noChangeArrowheads="1"/>
          </p:cNvSpPr>
          <p:nvPr>
            <p:ph type="ftr" sz="quarter" idx="3"/>
          </p:nvPr>
        </p:nvSpPr>
        <p:spPr bwMode="auto">
          <a:xfrm>
            <a:off x="2700338" y="6381750"/>
            <a:ext cx="3816350" cy="2682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100" i="1">
                <a:solidFill>
                  <a:srgbClr val="0F5494"/>
                </a:solidFill>
              </a:defRPr>
            </a:lvl1pPr>
          </a:lstStyle>
          <a:p>
            <a:pPr>
              <a:defRPr/>
            </a:pPr>
            <a:r>
              <a:rPr lang="fr-BE">
                <a:cs typeface="Arial" pitchFamily="34" charset="0"/>
              </a:rPr>
              <a:t> “Improving Commission’s Performance”</a:t>
            </a:r>
          </a:p>
        </p:txBody>
      </p:sp>
      <p:sp>
        <p:nvSpPr>
          <p:cNvPr id="15"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0">
                <a:latin typeface="+mn-lt"/>
                <a:cs typeface="+mn-cs"/>
              </a:defRPr>
            </a:lvl1pPr>
          </a:lstStyle>
          <a:p>
            <a:pPr>
              <a:defRPr/>
            </a:pPr>
            <a:fld id="{61AABDD1-47DD-4EFA-A968-04C094055611}"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6528402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Arial" pitchFamily="34" charset="0"/>
        </a:defRPr>
      </a:lvl2pPr>
      <a:lvl3pPr marL="358775" indent="-358775" algn="l" rtl="0" eaLnBrk="0" fontAlgn="base" hangingPunct="0">
        <a:spcBef>
          <a:spcPct val="0"/>
        </a:spcBef>
        <a:spcAft>
          <a:spcPct val="0"/>
        </a:spcAft>
        <a:defRPr sz="3000" b="1">
          <a:solidFill>
            <a:srgbClr val="0F5494"/>
          </a:solidFill>
          <a:latin typeface="Arial" pitchFamily="34" charset="0"/>
        </a:defRPr>
      </a:lvl3pPr>
      <a:lvl4pPr marL="358775" indent="-358775" algn="l" rtl="0" eaLnBrk="0" fontAlgn="base" hangingPunct="0">
        <a:spcBef>
          <a:spcPct val="0"/>
        </a:spcBef>
        <a:spcAft>
          <a:spcPct val="0"/>
        </a:spcAft>
        <a:defRPr sz="3000" b="1">
          <a:solidFill>
            <a:srgbClr val="0F5494"/>
          </a:solidFill>
          <a:latin typeface="Arial" pitchFamily="34" charset="0"/>
        </a:defRPr>
      </a:lvl4pPr>
      <a:lvl5pPr marL="358775" indent="-358775" algn="l" rtl="0" eaLnBrk="0" fontAlgn="base" hangingPunct="0">
        <a:spcBef>
          <a:spcPct val="0"/>
        </a:spcBef>
        <a:spcAft>
          <a:spcPct val="0"/>
        </a:spcAft>
        <a:defRPr sz="3000" b="1">
          <a:solidFill>
            <a:srgbClr val="0F5494"/>
          </a:solidFill>
          <a:latin typeface="Arial" pitchFamily="34" charset="0"/>
        </a:defRPr>
      </a:lvl5pPr>
      <a:lvl6pPr marL="815975" indent="-358775" algn="l" rtl="0" eaLnBrk="0" fontAlgn="base" hangingPunct="0">
        <a:spcBef>
          <a:spcPct val="0"/>
        </a:spcBef>
        <a:spcAft>
          <a:spcPct val="0"/>
        </a:spcAft>
        <a:defRPr sz="3000" b="1">
          <a:solidFill>
            <a:srgbClr val="0F5494"/>
          </a:solidFill>
          <a:latin typeface="Arial" pitchFamily="34" charset="0"/>
        </a:defRPr>
      </a:lvl6pPr>
      <a:lvl7pPr marL="1273175" indent="-358775" algn="l" rtl="0" eaLnBrk="0" fontAlgn="base" hangingPunct="0">
        <a:spcBef>
          <a:spcPct val="0"/>
        </a:spcBef>
        <a:spcAft>
          <a:spcPct val="0"/>
        </a:spcAft>
        <a:defRPr sz="3000" b="1">
          <a:solidFill>
            <a:srgbClr val="0F5494"/>
          </a:solidFill>
          <a:latin typeface="Arial" pitchFamily="34" charset="0"/>
        </a:defRPr>
      </a:lvl7pPr>
      <a:lvl8pPr marL="1730375" indent="-358775" algn="l" rtl="0" eaLnBrk="0" fontAlgn="base" hangingPunct="0">
        <a:spcBef>
          <a:spcPct val="0"/>
        </a:spcBef>
        <a:spcAft>
          <a:spcPct val="0"/>
        </a:spcAft>
        <a:defRPr sz="3000" b="1">
          <a:solidFill>
            <a:srgbClr val="0F5494"/>
          </a:solidFill>
          <a:latin typeface="Arial" pitchFamily="34" charset="0"/>
        </a:defRPr>
      </a:lvl8pPr>
      <a:lvl9pPr marL="2187575" indent="-358775" algn="l" rtl="0" eaLnBrk="0" fontAlgn="base" hangingPunct="0">
        <a:spcBef>
          <a:spcPct val="0"/>
        </a:spcBef>
        <a:spcAft>
          <a:spcPct val="0"/>
        </a:spcAft>
        <a:defRPr sz="3000" b="1">
          <a:solidFill>
            <a:srgbClr val="0F5494"/>
          </a:solidFill>
          <a:latin typeface="Arial" pitchFamily="34" charset="0"/>
        </a:defRPr>
      </a:lvl9pPr>
    </p:titleStyle>
    <p:bodyStyle>
      <a:lvl1pPr marL="342900" indent="-342900" algn="l" rtl="0" eaLnBrk="0" fontAlgn="base" hangingPunct="0">
        <a:spcBef>
          <a:spcPct val="20000"/>
        </a:spcBef>
        <a:spcAft>
          <a:spcPct val="0"/>
        </a:spcAft>
        <a:buClr>
          <a:srgbClr val="0F5494"/>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3"/>
          <p:cNvSpPr/>
          <p:nvPr/>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8" name="Rectangle 5"/>
          <p:cNvSpPr/>
          <p:nvPr/>
        </p:nvSpPr>
        <p:spPr>
          <a:xfrm>
            <a:off x="4262438" y="6686550"/>
            <a:ext cx="596900" cy="198438"/>
          </a:xfrm>
          <a:prstGeom prst="rect">
            <a:avLst/>
          </a:prstGeom>
          <a:solidFill>
            <a:srgbClr val="009FB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pic>
        <p:nvPicPr>
          <p:cNvPr id="3076" name="Picture 9"/>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95738" y="309563"/>
            <a:ext cx="1382712"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3078"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3"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400" b="0">
                <a:latin typeface="+mn-lt"/>
                <a:cs typeface="+mn-cs"/>
              </a:defRPr>
            </a:lvl1pPr>
          </a:lstStyle>
          <a:p>
            <a:pPr>
              <a:defRPr/>
            </a:pPr>
            <a:fld id="{7376F616-23F0-46F1-B59F-196944AC46E1}" type="datetime1">
              <a:rPr lang="en-US">
                <a:solidFill>
                  <a:srgbClr val="000000"/>
                </a:solidFill>
              </a:rPr>
              <a:pPr>
                <a:defRPr/>
              </a:pPr>
              <a:t>5/11/2017</a:t>
            </a:fld>
            <a:endParaRPr lang="en-GB">
              <a:solidFill>
                <a:srgbClr val="000000"/>
              </a:solidFill>
            </a:endParaRPr>
          </a:p>
        </p:txBody>
      </p:sp>
      <p:sp>
        <p:nvSpPr>
          <p:cNvPr id="14" name="Rectangle 5"/>
          <p:cNvSpPr>
            <a:spLocks noGrp="1" noChangeArrowheads="1"/>
          </p:cNvSpPr>
          <p:nvPr>
            <p:ph type="ftr" sz="quarter" idx="3"/>
          </p:nvPr>
        </p:nvSpPr>
        <p:spPr bwMode="auto">
          <a:xfrm>
            <a:off x="2700338" y="6381750"/>
            <a:ext cx="3816350" cy="2682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100" i="1">
                <a:solidFill>
                  <a:srgbClr val="0F5494"/>
                </a:solidFill>
              </a:defRPr>
            </a:lvl1pPr>
          </a:lstStyle>
          <a:p>
            <a:pPr>
              <a:defRPr/>
            </a:pPr>
            <a:r>
              <a:rPr lang="fr-BE">
                <a:cs typeface="Arial" pitchFamily="34" charset="0"/>
              </a:rPr>
              <a:t> “Improving Commission’s Performance”</a:t>
            </a:r>
          </a:p>
        </p:txBody>
      </p:sp>
      <p:sp>
        <p:nvSpPr>
          <p:cNvPr id="15"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0">
                <a:latin typeface="+mn-lt"/>
                <a:cs typeface="+mn-cs"/>
              </a:defRPr>
            </a:lvl1pPr>
          </a:lstStyle>
          <a:p>
            <a:pPr>
              <a:defRPr/>
            </a:pPr>
            <a:fld id="{61AABDD1-47DD-4EFA-A968-04C094055611}"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32302971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Arial" pitchFamily="34" charset="0"/>
        </a:defRPr>
      </a:lvl2pPr>
      <a:lvl3pPr marL="358775" indent="-358775" algn="l" rtl="0" eaLnBrk="0" fontAlgn="base" hangingPunct="0">
        <a:spcBef>
          <a:spcPct val="0"/>
        </a:spcBef>
        <a:spcAft>
          <a:spcPct val="0"/>
        </a:spcAft>
        <a:defRPr sz="3000" b="1">
          <a:solidFill>
            <a:srgbClr val="0F5494"/>
          </a:solidFill>
          <a:latin typeface="Arial" pitchFamily="34" charset="0"/>
        </a:defRPr>
      </a:lvl3pPr>
      <a:lvl4pPr marL="358775" indent="-358775" algn="l" rtl="0" eaLnBrk="0" fontAlgn="base" hangingPunct="0">
        <a:spcBef>
          <a:spcPct val="0"/>
        </a:spcBef>
        <a:spcAft>
          <a:spcPct val="0"/>
        </a:spcAft>
        <a:defRPr sz="3000" b="1">
          <a:solidFill>
            <a:srgbClr val="0F5494"/>
          </a:solidFill>
          <a:latin typeface="Arial" pitchFamily="34" charset="0"/>
        </a:defRPr>
      </a:lvl4pPr>
      <a:lvl5pPr marL="358775" indent="-358775" algn="l" rtl="0" eaLnBrk="0" fontAlgn="base" hangingPunct="0">
        <a:spcBef>
          <a:spcPct val="0"/>
        </a:spcBef>
        <a:spcAft>
          <a:spcPct val="0"/>
        </a:spcAft>
        <a:defRPr sz="3000" b="1">
          <a:solidFill>
            <a:srgbClr val="0F5494"/>
          </a:solidFill>
          <a:latin typeface="Arial" pitchFamily="34" charset="0"/>
        </a:defRPr>
      </a:lvl5pPr>
      <a:lvl6pPr marL="815975" indent="-358775" algn="l" rtl="0" eaLnBrk="0" fontAlgn="base" hangingPunct="0">
        <a:spcBef>
          <a:spcPct val="0"/>
        </a:spcBef>
        <a:spcAft>
          <a:spcPct val="0"/>
        </a:spcAft>
        <a:defRPr sz="3000" b="1">
          <a:solidFill>
            <a:srgbClr val="0F5494"/>
          </a:solidFill>
          <a:latin typeface="Arial" pitchFamily="34" charset="0"/>
        </a:defRPr>
      </a:lvl6pPr>
      <a:lvl7pPr marL="1273175" indent="-358775" algn="l" rtl="0" eaLnBrk="0" fontAlgn="base" hangingPunct="0">
        <a:spcBef>
          <a:spcPct val="0"/>
        </a:spcBef>
        <a:spcAft>
          <a:spcPct val="0"/>
        </a:spcAft>
        <a:defRPr sz="3000" b="1">
          <a:solidFill>
            <a:srgbClr val="0F5494"/>
          </a:solidFill>
          <a:latin typeface="Arial" pitchFamily="34" charset="0"/>
        </a:defRPr>
      </a:lvl7pPr>
      <a:lvl8pPr marL="1730375" indent="-358775" algn="l" rtl="0" eaLnBrk="0" fontAlgn="base" hangingPunct="0">
        <a:spcBef>
          <a:spcPct val="0"/>
        </a:spcBef>
        <a:spcAft>
          <a:spcPct val="0"/>
        </a:spcAft>
        <a:defRPr sz="3000" b="1">
          <a:solidFill>
            <a:srgbClr val="0F5494"/>
          </a:solidFill>
          <a:latin typeface="Arial" pitchFamily="34" charset="0"/>
        </a:defRPr>
      </a:lvl8pPr>
      <a:lvl9pPr marL="2187575" indent="-358775" algn="l" rtl="0" eaLnBrk="0" fontAlgn="base" hangingPunct="0">
        <a:spcBef>
          <a:spcPct val="0"/>
        </a:spcBef>
        <a:spcAft>
          <a:spcPct val="0"/>
        </a:spcAft>
        <a:defRPr sz="3000" b="1">
          <a:solidFill>
            <a:srgbClr val="0F5494"/>
          </a:solidFill>
          <a:latin typeface="Arial" pitchFamily="34" charset="0"/>
        </a:defRPr>
      </a:lvl9pPr>
    </p:titleStyle>
    <p:bodyStyle>
      <a:lvl1pPr marL="342900" indent="-342900" algn="l" rtl="0" eaLnBrk="0" fontAlgn="base" hangingPunct="0">
        <a:spcBef>
          <a:spcPct val="20000"/>
        </a:spcBef>
        <a:spcAft>
          <a:spcPct val="0"/>
        </a:spcAft>
        <a:buClr>
          <a:srgbClr val="0F5494"/>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3"/>
          <p:cNvSpPr/>
          <p:nvPr/>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8" name="Rectangle 5"/>
          <p:cNvSpPr/>
          <p:nvPr/>
        </p:nvSpPr>
        <p:spPr>
          <a:xfrm>
            <a:off x="4262438" y="6686550"/>
            <a:ext cx="596900" cy="198438"/>
          </a:xfrm>
          <a:prstGeom prst="rect">
            <a:avLst/>
          </a:prstGeom>
          <a:solidFill>
            <a:srgbClr val="009FB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pic>
        <p:nvPicPr>
          <p:cNvPr id="3076" name="Picture 9"/>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95738" y="309563"/>
            <a:ext cx="1382712"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3078"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3"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400" b="0">
                <a:latin typeface="+mn-lt"/>
                <a:cs typeface="+mn-cs"/>
              </a:defRPr>
            </a:lvl1pPr>
          </a:lstStyle>
          <a:p>
            <a:pPr>
              <a:defRPr/>
            </a:pPr>
            <a:fld id="{7376F616-23F0-46F1-B59F-196944AC46E1}" type="datetime1">
              <a:rPr lang="en-US">
                <a:solidFill>
                  <a:srgbClr val="000000"/>
                </a:solidFill>
              </a:rPr>
              <a:pPr>
                <a:defRPr/>
              </a:pPr>
              <a:t>5/11/2017</a:t>
            </a:fld>
            <a:endParaRPr lang="en-GB">
              <a:solidFill>
                <a:srgbClr val="000000"/>
              </a:solidFill>
            </a:endParaRPr>
          </a:p>
        </p:txBody>
      </p:sp>
      <p:sp>
        <p:nvSpPr>
          <p:cNvPr id="14" name="Rectangle 5"/>
          <p:cNvSpPr>
            <a:spLocks noGrp="1" noChangeArrowheads="1"/>
          </p:cNvSpPr>
          <p:nvPr>
            <p:ph type="ftr" sz="quarter" idx="3"/>
          </p:nvPr>
        </p:nvSpPr>
        <p:spPr bwMode="auto">
          <a:xfrm>
            <a:off x="2700338" y="6381750"/>
            <a:ext cx="3816350" cy="2682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100" i="1">
                <a:solidFill>
                  <a:srgbClr val="0F5494"/>
                </a:solidFill>
              </a:defRPr>
            </a:lvl1pPr>
          </a:lstStyle>
          <a:p>
            <a:pPr>
              <a:defRPr/>
            </a:pPr>
            <a:r>
              <a:rPr lang="fr-BE">
                <a:cs typeface="Arial" pitchFamily="34" charset="0"/>
              </a:rPr>
              <a:t> “Improving Commission’s Performance”</a:t>
            </a:r>
          </a:p>
        </p:txBody>
      </p:sp>
      <p:sp>
        <p:nvSpPr>
          <p:cNvPr id="15"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0">
                <a:latin typeface="+mn-lt"/>
                <a:cs typeface="+mn-cs"/>
              </a:defRPr>
            </a:lvl1pPr>
          </a:lstStyle>
          <a:p>
            <a:pPr>
              <a:defRPr/>
            </a:pPr>
            <a:fld id="{61AABDD1-47DD-4EFA-A968-04C094055611}"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46912416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sldNum="0" hd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Arial" pitchFamily="34" charset="0"/>
        </a:defRPr>
      </a:lvl2pPr>
      <a:lvl3pPr marL="358775" indent="-358775" algn="l" rtl="0" eaLnBrk="0" fontAlgn="base" hangingPunct="0">
        <a:spcBef>
          <a:spcPct val="0"/>
        </a:spcBef>
        <a:spcAft>
          <a:spcPct val="0"/>
        </a:spcAft>
        <a:defRPr sz="3000" b="1">
          <a:solidFill>
            <a:srgbClr val="0F5494"/>
          </a:solidFill>
          <a:latin typeface="Arial" pitchFamily="34" charset="0"/>
        </a:defRPr>
      </a:lvl3pPr>
      <a:lvl4pPr marL="358775" indent="-358775" algn="l" rtl="0" eaLnBrk="0" fontAlgn="base" hangingPunct="0">
        <a:spcBef>
          <a:spcPct val="0"/>
        </a:spcBef>
        <a:spcAft>
          <a:spcPct val="0"/>
        </a:spcAft>
        <a:defRPr sz="3000" b="1">
          <a:solidFill>
            <a:srgbClr val="0F5494"/>
          </a:solidFill>
          <a:latin typeface="Arial" pitchFamily="34" charset="0"/>
        </a:defRPr>
      </a:lvl4pPr>
      <a:lvl5pPr marL="358775" indent="-358775" algn="l" rtl="0" eaLnBrk="0" fontAlgn="base" hangingPunct="0">
        <a:spcBef>
          <a:spcPct val="0"/>
        </a:spcBef>
        <a:spcAft>
          <a:spcPct val="0"/>
        </a:spcAft>
        <a:defRPr sz="3000" b="1">
          <a:solidFill>
            <a:srgbClr val="0F5494"/>
          </a:solidFill>
          <a:latin typeface="Arial" pitchFamily="34" charset="0"/>
        </a:defRPr>
      </a:lvl5pPr>
      <a:lvl6pPr marL="815975" indent="-358775" algn="l" rtl="0" eaLnBrk="0" fontAlgn="base" hangingPunct="0">
        <a:spcBef>
          <a:spcPct val="0"/>
        </a:spcBef>
        <a:spcAft>
          <a:spcPct val="0"/>
        </a:spcAft>
        <a:defRPr sz="3000" b="1">
          <a:solidFill>
            <a:srgbClr val="0F5494"/>
          </a:solidFill>
          <a:latin typeface="Arial" pitchFamily="34" charset="0"/>
        </a:defRPr>
      </a:lvl6pPr>
      <a:lvl7pPr marL="1273175" indent="-358775" algn="l" rtl="0" eaLnBrk="0" fontAlgn="base" hangingPunct="0">
        <a:spcBef>
          <a:spcPct val="0"/>
        </a:spcBef>
        <a:spcAft>
          <a:spcPct val="0"/>
        </a:spcAft>
        <a:defRPr sz="3000" b="1">
          <a:solidFill>
            <a:srgbClr val="0F5494"/>
          </a:solidFill>
          <a:latin typeface="Arial" pitchFamily="34" charset="0"/>
        </a:defRPr>
      </a:lvl7pPr>
      <a:lvl8pPr marL="1730375" indent="-358775" algn="l" rtl="0" eaLnBrk="0" fontAlgn="base" hangingPunct="0">
        <a:spcBef>
          <a:spcPct val="0"/>
        </a:spcBef>
        <a:spcAft>
          <a:spcPct val="0"/>
        </a:spcAft>
        <a:defRPr sz="3000" b="1">
          <a:solidFill>
            <a:srgbClr val="0F5494"/>
          </a:solidFill>
          <a:latin typeface="Arial" pitchFamily="34" charset="0"/>
        </a:defRPr>
      </a:lvl8pPr>
      <a:lvl9pPr marL="2187575" indent="-358775" algn="l" rtl="0" eaLnBrk="0" fontAlgn="base" hangingPunct="0">
        <a:spcBef>
          <a:spcPct val="0"/>
        </a:spcBef>
        <a:spcAft>
          <a:spcPct val="0"/>
        </a:spcAft>
        <a:defRPr sz="3000" b="1">
          <a:solidFill>
            <a:srgbClr val="0F5494"/>
          </a:solidFill>
          <a:latin typeface="Arial" pitchFamily="34" charset="0"/>
        </a:defRPr>
      </a:lvl9pPr>
    </p:titleStyle>
    <p:bodyStyle>
      <a:lvl1pPr marL="342900" indent="-342900" algn="l" rtl="0" eaLnBrk="0" fontAlgn="base" hangingPunct="0">
        <a:spcBef>
          <a:spcPct val="20000"/>
        </a:spcBef>
        <a:spcAft>
          <a:spcPct val="0"/>
        </a:spcAft>
        <a:buClr>
          <a:srgbClr val="0F5494"/>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3"/>
          <p:cNvSpPr/>
          <p:nvPr/>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8" name="Rectangle 5"/>
          <p:cNvSpPr/>
          <p:nvPr/>
        </p:nvSpPr>
        <p:spPr>
          <a:xfrm>
            <a:off x="4262438" y="6686550"/>
            <a:ext cx="596900" cy="198438"/>
          </a:xfrm>
          <a:prstGeom prst="rect">
            <a:avLst/>
          </a:prstGeom>
          <a:solidFill>
            <a:srgbClr val="009FB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pic>
        <p:nvPicPr>
          <p:cNvPr id="3076" name="Picture 9"/>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95738" y="309563"/>
            <a:ext cx="1382712"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3078"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3"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400" b="0">
                <a:latin typeface="+mn-lt"/>
                <a:cs typeface="+mn-cs"/>
              </a:defRPr>
            </a:lvl1pPr>
          </a:lstStyle>
          <a:p>
            <a:pPr>
              <a:defRPr/>
            </a:pPr>
            <a:fld id="{7376F616-23F0-46F1-B59F-196944AC46E1}" type="datetime1">
              <a:rPr lang="en-US">
                <a:solidFill>
                  <a:srgbClr val="000000"/>
                </a:solidFill>
              </a:rPr>
              <a:pPr>
                <a:defRPr/>
              </a:pPr>
              <a:t>5/11/2017</a:t>
            </a:fld>
            <a:endParaRPr lang="en-GB">
              <a:solidFill>
                <a:srgbClr val="000000"/>
              </a:solidFill>
            </a:endParaRPr>
          </a:p>
        </p:txBody>
      </p:sp>
      <p:sp>
        <p:nvSpPr>
          <p:cNvPr id="14" name="Rectangle 5"/>
          <p:cNvSpPr>
            <a:spLocks noGrp="1" noChangeArrowheads="1"/>
          </p:cNvSpPr>
          <p:nvPr>
            <p:ph type="ftr" sz="quarter" idx="3"/>
          </p:nvPr>
        </p:nvSpPr>
        <p:spPr bwMode="auto">
          <a:xfrm>
            <a:off x="2700338" y="6381750"/>
            <a:ext cx="3816350" cy="2682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100" i="1">
                <a:solidFill>
                  <a:srgbClr val="0F5494"/>
                </a:solidFill>
              </a:defRPr>
            </a:lvl1pPr>
          </a:lstStyle>
          <a:p>
            <a:pPr>
              <a:defRPr/>
            </a:pPr>
            <a:r>
              <a:rPr lang="fr-BE">
                <a:cs typeface="Arial" pitchFamily="34" charset="0"/>
              </a:rPr>
              <a:t> “Improving Commission’s Performance”</a:t>
            </a:r>
          </a:p>
        </p:txBody>
      </p:sp>
      <p:sp>
        <p:nvSpPr>
          <p:cNvPr id="15"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0">
                <a:latin typeface="+mn-lt"/>
                <a:cs typeface="+mn-cs"/>
              </a:defRPr>
            </a:lvl1pPr>
          </a:lstStyle>
          <a:p>
            <a:pPr>
              <a:defRPr/>
            </a:pPr>
            <a:fld id="{61AABDD1-47DD-4EFA-A968-04C094055611}"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45748610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sldNum="0" hd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Arial" pitchFamily="34" charset="0"/>
        </a:defRPr>
      </a:lvl2pPr>
      <a:lvl3pPr marL="358775" indent="-358775" algn="l" rtl="0" eaLnBrk="0" fontAlgn="base" hangingPunct="0">
        <a:spcBef>
          <a:spcPct val="0"/>
        </a:spcBef>
        <a:spcAft>
          <a:spcPct val="0"/>
        </a:spcAft>
        <a:defRPr sz="3000" b="1">
          <a:solidFill>
            <a:srgbClr val="0F5494"/>
          </a:solidFill>
          <a:latin typeface="Arial" pitchFamily="34" charset="0"/>
        </a:defRPr>
      </a:lvl3pPr>
      <a:lvl4pPr marL="358775" indent="-358775" algn="l" rtl="0" eaLnBrk="0" fontAlgn="base" hangingPunct="0">
        <a:spcBef>
          <a:spcPct val="0"/>
        </a:spcBef>
        <a:spcAft>
          <a:spcPct val="0"/>
        </a:spcAft>
        <a:defRPr sz="3000" b="1">
          <a:solidFill>
            <a:srgbClr val="0F5494"/>
          </a:solidFill>
          <a:latin typeface="Arial" pitchFamily="34" charset="0"/>
        </a:defRPr>
      </a:lvl4pPr>
      <a:lvl5pPr marL="358775" indent="-358775" algn="l" rtl="0" eaLnBrk="0" fontAlgn="base" hangingPunct="0">
        <a:spcBef>
          <a:spcPct val="0"/>
        </a:spcBef>
        <a:spcAft>
          <a:spcPct val="0"/>
        </a:spcAft>
        <a:defRPr sz="3000" b="1">
          <a:solidFill>
            <a:srgbClr val="0F5494"/>
          </a:solidFill>
          <a:latin typeface="Arial" pitchFamily="34" charset="0"/>
        </a:defRPr>
      </a:lvl5pPr>
      <a:lvl6pPr marL="815975" indent="-358775" algn="l" rtl="0" eaLnBrk="0" fontAlgn="base" hangingPunct="0">
        <a:spcBef>
          <a:spcPct val="0"/>
        </a:spcBef>
        <a:spcAft>
          <a:spcPct val="0"/>
        </a:spcAft>
        <a:defRPr sz="3000" b="1">
          <a:solidFill>
            <a:srgbClr val="0F5494"/>
          </a:solidFill>
          <a:latin typeface="Arial" pitchFamily="34" charset="0"/>
        </a:defRPr>
      </a:lvl6pPr>
      <a:lvl7pPr marL="1273175" indent="-358775" algn="l" rtl="0" eaLnBrk="0" fontAlgn="base" hangingPunct="0">
        <a:spcBef>
          <a:spcPct val="0"/>
        </a:spcBef>
        <a:spcAft>
          <a:spcPct val="0"/>
        </a:spcAft>
        <a:defRPr sz="3000" b="1">
          <a:solidFill>
            <a:srgbClr val="0F5494"/>
          </a:solidFill>
          <a:latin typeface="Arial" pitchFamily="34" charset="0"/>
        </a:defRPr>
      </a:lvl7pPr>
      <a:lvl8pPr marL="1730375" indent="-358775" algn="l" rtl="0" eaLnBrk="0" fontAlgn="base" hangingPunct="0">
        <a:spcBef>
          <a:spcPct val="0"/>
        </a:spcBef>
        <a:spcAft>
          <a:spcPct val="0"/>
        </a:spcAft>
        <a:defRPr sz="3000" b="1">
          <a:solidFill>
            <a:srgbClr val="0F5494"/>
          </a:solidFill>
          <a:latin typeface="Arial" pitchFamily="34" charset="0"/>
        </a:defRPr>
      </a:lvl8pPr>
      <a:lvl9pPr marL="2187575" indent="-358775" algn="l" rtl="0" eaLnBrk="0" fontAlgn="base" hangingPunct="0">
        <a:spcBef>
          <a:spcPct val="0"/>
        </a:spcBef>
        <a:spcAft>
          <a:spcPct val="0"/>
        </a:spcAft>
        <a:defRPr sz="3000" b="1">
          <a:solidFill>
            <a:srgbClr val="0F5494"/>
          </a:solidFill>
          <a:latin typeface="Arial" pitchFamily="34" charset="0"/>
        </a:defRPr>
      </a:lvl9pPr>
    </p:titleStyle>
    <p:bodyStyle>
      <a:lvl1pPr marL="342900" indent="-342900" algn="l" rtl="0" eaLnBrk="0" fontAlgn="base" hangingPunct="0">
        <a:spcBef>
          <a:spcPct val="20000"/>
        </a:spcBef>
        <a:spcAft>
          <a:spcPct val="0"/>
        </a:spcAft>
        <a:buClr>
          <a:srgbClr val="0F5494"/>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3"/>
          <p:cNvSpPr/>
          <p:nvPr/>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8" name="Rectangle 5"/>
          <p:cNvSpPr/>
          <p:nvPr/>
        </p:nvSpPr>
        <p:spPr>
          <a:xfrm>
            <a:off x="4262438" y="6686550"/>
            <a:ext cx="596900" cy="198438"/>
          </a:xfrm>
          <a:prstGeom prst="rect">
            <a:avLst/>
          </a:prstGeom>
          <a:solidFill>
            <a:srgbClr val="009FB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pic>
        <p:nvPicPr>
          <p:cNvPr id="3076" name="Picture 9"/>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95738" y="309563"/>
            <a:ext cx="1382712"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3078"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3"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400" b="0">
                <a:latin typeface="+mn-lt"/>
                <a:cs typeface="+mn-cs"/>
              </a:defRPr>
            </a:lvl1pPr>
          </a:lstStyle>
          <a:p>
            <a:pPr>
              <a:defRPr/>
            </a:pPr>
            <a:fld id="{7376F616-23F0-46F1-B59F-196944AC46E1}" type="datetime1">
              <a:rPr lang="en-US">
                <a:solidFill>
                  <a:srgbClr val="000000"/>
                </a:solidFill>
              </a:rPr>
              <a:pPr>
                <a:defRPr/>
              </a:pPr>
              <a:t>5/11/2017</a:t>
            </a:fld>
            <a:endParaRPr lang="en-GB">
              <a:solidFill>
                <a:srgbClr val="000000"/>
              </a:solidFill>
            </a:endParaRPr>
          </a:p>
        </p:txBody>
      </p:sp>
      <p:sp>
        <p:nvSpPr>
          <p:cNvPr id="14" name="Rectangle 5"/>
          <p:cNvSpPr>
            <a:spLocks noGrp="1" noChangeArrowheads="1"/>
          </p:cNvSpPr>
          <p:nvPr>
            <p:ph type="ftr" sz="quarter" idx="3"/>
          </p:nvPr>
        </p:nvSpPr>
        <p:spPr bwMode="auto">
          <a:xfrm>
            <a:off x="2700338" y="6381750"/>
            <a:ext cx="3816350" cy="2682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100" i="1">
                <a:solidFill>
                  <a:srgbClr val="0F5494"/>
                </a:solidFill>
              </a:defRPr>
            </a:lvl1pPr>
          </a:lstStyle>
          <a:p>
            <a:pPr>
              <a:defRPr/>
            </a:pPr>
            <a:r>
              <a:rPr lang="fr-BE">
                <a:cs typeface="Arial" pitchFamily="34" charset="0"/>
              </a:rPr>
              <a:t> “Improving Commission’s Performance”</a:t>
            </a:r>
          </a:p>
        </p:txBody>
      </p:sp>
      <p:sp>
        <p:nvSpPr>
          <p:cNvPr id="15"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0">
                <a:latin typeface="+mn-lt"/>
                <a:cs typeface="+mn-cs"/>
              </a:defRPr>
            </a:lvl1pPr>
          </a:lstStyle>
          <a:p>
            <a:pPr>
              <a:defRPr/>
            </a:pPr>
            <a:fld id="{61AABDD1-47DD-4EFA-A968-04C094055611}"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111371787"/>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sldNum="0" hd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Arial" pitchFamily="34" charset="0"/>
        </a:defRPr>
      </a:lvl2pPr>
      <a:lvl3pPr marL="358775" indent="-358775" algn="l" rtl="0" eaLnBrk="0" fontAlgn="base" hangingPunct="0">
        <a:spcBef>
          <a:spcPct val="0"/>
        </a:spcBef>
        <a:spcAft>
          <a:spcPct val="0"/>
        </a:spcAft>
        <a:defRPr sz="3000" b="1">
          <a:solidFill>
            <a:srgbClr val="0F5494"/>
          </a:solidFill>
          <a:latin typeface="Arial" pitchFamily="34" charset="0"/>
        </a:defRPr>
      </a:lvl3pPr>
      <a:lvl4pPr marL="358775" indent="-358775" algn="l" rtl="0" eaLnBrk="0" fontAlgn="base" hangingPunct="0">
        <a:spcBef>
          <a:spcPct val="0"/>
        </a:spcBef>
        <a:spcAft>
          <a:spcPct val="0"/>
        </a:spcAft>
        <a:defRPr sz="3000" b="1">
          <a:solidFill>
            <a:srgbClr val="0F5494"/>
          </a:solidFill>
          <a:latin typeface="Arial" pitchFamily="34" charset="0"/>
        </a:defRPr>
      </a:lvl4pPr>
      <a:lvl5pPr marL="358775" indent="-358775" algn="l" rtl="0" eaLnBrk="0" fontAlgn="base" hangingPunct="0">
        <a:spcBef>
          <a:spcPct val="0"/>
        </a:spcBef>
        <a:spcAft>
          <a:spcPct val="0"/>
        </a:spcAft>
        <a:defRPr sz="3000" b="1">
          <a:solidFill>
            <a:srgbClr val="0F5494"/>
          </a:solidFill>
          <a:latin typeface="Arial" pitchFamily="34" charset="0"/>
        </a:defRPr>
      </a:lvl5pPr>
      <a:lvl6pPr marL="815975" indent="-358775" algn="l" rtl="0" eaLnBrk="0" fontAlgn="base" hangingPunct="0">
        <a:spcBef>
          <a:spcPct val="0"/>
        </a:spcBef>
        <a:spcAft>
          <a:spcPct val="0"/>
        </a:spcAft>
        <a:defRPr sz="3000" b="1">
          <a:solidFill>
            <a:srgbClr val="0F5494"/>
          </a:solidFill>
          <a:latin typeface="Arial" pitchFamily="34" charset="0"/>
        </a:defRPr>
      </a:lvl6pPr>
      <a:lvl7pPr marL="1273175" indent="-358775" algn="l" rtl="0" eaLnBrk="0" fontAlgn="base" hangingPunct="0">
        <a:spcBef>
          <a:spcPct val="0"/>
        </a:spcBef>
        <a:spcAft>
          <a:spcPct val="0"/>
        </a:spcAft>
        <a:defRPr sz="3000" b="1">
          <a:solidFill>
            <a:srgbClr val="0F5494"/>
          </a:solidFill>
          <a:latin typeface="Arial" pitchFamily="34" charset="0"/>
        </a:defRPr>
      </a:lvl7pPr>
      <a:lvl8pPr marL="1730375" indent="-358775" algn="l" rtl="0" eaLnBrk="0" fontAlgn="base" hangingPunct="0">
        <a:spcBef>
          <a:spcPct val="0"/>
        </a:spcBef>
        <a:spcAft>
          <a:spcPct val="0"/>
        </a:spcAft>
        <a:defRPr sz="3000" b="1">
          <a:solidFill>
            <a:srgbClr val="0F5494"/>
          </a:solidFill>
          <a:latin typeface="Arial" pitchFamily="34" charset="0"/>
        </a:defRPr>
      </a:lvl8pPr>
      <a:lvl9pPr marL="2187575" indent="-358775" algn="l" rtl="0" eaLnBrk="0" fontAlgn="base" hangingPunct="0">
        <a:spcBef>
          <a:spcPct val="0"/>
        </a:spcBef>
        <a:spcAft>
          <a:spcPct val="0"/>
        </a:spcAft>
        <a:defRPr sz="3000" b="1">
          <a:solidFill>
            <a:srgbClr val="0F5494"/>
          </a:solidFill>
          <a:latin typeface="Arial" pitchFamily="34" charset="0"/>
        </a:defRPr>
      </a:lvl9pPr>
    </p:titleStyle>
    <p:bodyStyle>
      <a:lvl1pPr marL="342900" indent="-342900" algn="l" rtl="0" eaLnBrk="0" fontAlgn="base" hangingPunct="0">
        <a:spcBef>
          <a:spcPct val="20000"/>
        </a:spcBef>
        <a:spcAft>
          <a:spcPct val="0"/>
        </a:spcAft>
        <a:buClr>
          <a:srgbClr val="0F5494"/>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3"/>
          <p:cNvSpPr/>
          <p:nvPr/>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8" name="Rectangle 5"/>
          <p:cNvSpPr/>
          <p:nvPr/>
        </p:nvSpPr>
        <p:spPr>
          <a:xfrm>
            <a:off x="4262438" y="6686550"/>
            <a:ext cx="596900" cy="198438"/>
          </a:xfrm>
          <a:prstGeom prst="rect">
            <a:avLst/>
          </a:prstGeom>
          <a:solidFill>
            <a:srgbClr val="009FB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pic>
        <p:nvPicPr>
          <p:cNvPr id="3076" name="Picture 9"/>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95738" y="309563"/>
            <a:ext cx="1382712"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3078"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3"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400" b="0">
                <a:latin typeface="+mn-lt"/>
                <a:cs typeface="+mn-cs"/>
              </a:defRPr>
            </a:lvl1pPr>
          </a:lstStyle>
          <a:p>
            <a:pPr>
              <a:defRPr/>
            </a:pPr>
            <a:fld id="{7376F616-23F0-46F1-B59F-196944AC46E1}" type="datetime1">
              <a:rPr lang="en-US">
                <a:solidFill>
                  <a:srgbClr val="000000"/>
                </a:solidFill>
              </a:rPr>
              <a:pPr>
                <a:defRPr/>
              </a:pPr>
              <a:t>5/11/2017</a:t>
            </a:fld>
            <a:endParaRPr lang="en-GB">
              <a:solidFill>
                <a:srgbClr val="000000"/>
              </a:solidFill>
            </a:endParaRPr>
          </a:p>
        </p:txBody>
      </p:sp>
      <p:sp>
        <p:nvSpPr>
          <p:cNvPr id="14" name="Rectangle 5"/>
          <p:cNvSpPr>
            <a:spLocks noGrp="1" noChangeArrowheads="1"/>
          </p:cNvSpPr>
          <p:nvPr>
            <p:ph type="ftr" sz="quarter" idx="3"/>
          </p:nvPr>
        </p:nvSpPr>
        <p:spPr bwMode="auto">
          <a:xfrm>
            <a:off x="2700338" y="6381750"/>
            <a:ext cx="3816350" cy="2682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100" i="1">
                <a:solidFill>
                  <a:srgbClr val="0F5494"/>
                </a:solidFill>
              </a:defRPr>
            </a:lvl1pPr>
          </a:lstStyle>
          <a:p>
            <a:pPr>
              <a:defRPr/>
            </a:pPr>
            <a:r>
              <a:rPr lang="fr-BE">
                <a:cs typeface="Arial" pitchFamily="34" charset="0"/>
              </a:rPr>
              <a:t> “Improving Commission’s Performance”</a:t>
            </a:r>
          </a:p>
        </p:txBody>
      </p:sp>
      <p:sp>
        <p:nvSpPr>
          <p:cNvPr id="15"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0">
                <a:latin typeface="+mn-lt"/>
                <a:cs typeface="+mn-cs"/>
              </a:defRPr>
            </a:lvl1pPr>
          </a:lstStyle>
          <a:p>
            <a:pPr>
              <a:defRPr/>
            </a:pPr>
            <a:fld id="{61AABDD1-47DD-4EFA-A968-04C094055611}"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99336615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hf sldNum="0" hd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Arial" pitchFamily="34" charset="0"/>
        </a:defRPr>
      </a:lvl2pPr>
      <a:lvl3pPr marL="358775" indent="-358775" algn="l" rtl="0" eaLnBrk="0" fontAlgn="base" hangingPunct="0">
        <a:spcBef>
          <a:spcPct val="0"/>
        </a:spcBef>
        <a:spcAft>
          <a:spcPct val="0"/>
        </a:spcAft>
        <a:defRPr sz="3000" b="1">
          <a:solidFill>
            <a:srgbClr val="0F5494"/>
          </a:solidFill>
          <a:latin typeface="Arial" pitchFamily="34" charset="0"/>
        </a:defRPr>
      </a:lvl3pPr>
      <a:lvl4pPr marL="358775" indent="-358775" algn="l" rtl="0" eaLnBrk="0" fontAlgn="base" hangingPunct="0">
        <a:spcBef>
          <a:spcPct val="0"/>
        </a:spcBef>
        <a:spcAft>
          <a:spcPct val="0"/>
        </a:spcAft>
        <a:defRPr sz="3000" b="1">
          <a:solidFill>
            <a:srgbClr val="0F5494"/>
          </a:solidFill>
          <a:latin typeface="Arial" pitchFamily="34" charset="0"/>
        </a:defRPr>
      </a:lvl4pPr>
      <a:lvl5pPr marL="358775" indent="-358775" algn="l" rtl="0" eaLnBrk="0" fontAlgn="base" hangingPunct="0">
        <a:spcBef>
          <a:spcPct val="0"/>
        </a:spcBef>
        <a:spcAft>
          <a:spcPct val="0"/>
        </a:spcAft>
        <a:defRPr sz="3000" b="1">
          <a:solidFill>
            <a:srgbClr val="0F5494"/>
          </a:solidFill>
          <a:latin typeface="Arial" pitchFamily="34" charset="0"/>
        </a:defRPr>
      </a:lvl5pPr>
      <a:lvl6pPr marL="815975" indent="-358775" algn="l" rtl="0" eaLnBrk="0" fontAlgn="base" hangingPunct="0">
        <a:spcBef>
          <a:spcPct val="0"/>
        </a:spcBef>
        <a:spcAft>
          <a:spcPct val="0"/>
        </a:spcAft>
        <a:defRPr sz="3000" b="1">
          <a:solidFill>
            <a:srgbClr val="0F5494"/>
          </a:solidFill>
          <a:latin typeface="Arial" pitchFamily="34" charset="0"/>
        </a:defRPr>
      </a:lvl6pPr>
      <a:lvl7pPr marL="1273175" indent="-358775" algn="l" rtl="0" eaLnBrk="0" fontAlgn="base" hangingPunct="0">
        <a:spcBef>
          <a:spcPct val="0"/>
        </a:spcBef>
        <a:spcAft>
          <a:spcPct val="0"/>
        </a:spcAft>
        <a:defRPr sz="3000" b="1">
          <a:solidFill>
            <a:srgbClr val="0F5494"/>
          </a:solidFill>
          <a:latin typeface="Arial" pitchFamily="34" charset="0"/>
        </a:defRPr>
      </a:lvl7pPr>
      <a:lvl8pPr marL="1730375" indent="-358775" algn="l" rtl="0" eaLnBrk="0" fontAlgn="base" hangingPunct="0">
        <a:spcBef>
          <a:spcPct val="0"/>
        </a:spcBef>
        <a:spcAft>
          <a:spcPct val="0"/>
        </a:spcAft>
        <a:defRPr sz="3000" b="1">
          <a:solidFill>
            <a:srgbClr val="0F5494"/>
          </a:solidFill>
          <a:latin typeface="Arial" pitchFamily="34" charset="0"/>
        </a:defRPr>
      </a:lvl8pPr>
      <a:lvl9pPr marL="2187575" indent="-358775" algn="l" rtl="0" eaLnBrk="0" fontAlgn="base" hangingPunct="0">
        <a:spcBef>
          <a:spcPct val="0"/>
        </a:spcBef>
        <a:spcAft>
          <a:spcPct val="0"/>
        </a:spcAft>
        <a:defRPr sz="3000" b="1">
          <a:solidFill>
            <a:srgbClr val="0F5494"/>
          </a:solidFill>
          <a:latin typeface="Arial" pitchFamily="34" charset="0"/>
        </a:defRPr>
      </a:lvl9pPr>
    </p:titleStyle>
    <p:bodyStyle>
      <a:lvl1pPr marL="342900" indent="-342900" algn="l" rtl="0" eaLnBrk="0" fontAlgn="base" hangingPunct="0">
        <a:spcBef>
          <a:spcPct val="20000"/>
        </a:spcBef>
        <a:spcAft>
          <a:spcPct val="0"/>
        </a:spcAft>
        <a:buClr>
          <a:srgbClr val="0F5494"/>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0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6.xml"/><Relationship Id="rId1" Type="http://schemas.openxmlformats.org/officeDocument/2006/relationships/themeOverride" Target="../theme/themeOverride4.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6.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06.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106.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06.xml"/><Relationship Id="rId2" Type="http://schemas.openxmlformats.org/officeDocument/2006/relationships/tags" Target="../tags/tag5.xml"/><Relationship Id="rId1" Type="http://schemas.openxmlformats.org/officeDocument/2006/relationships/themeOverride" Target="../theme/themeOverride5.xml"/><Relationship Id="rId6" Type="http://schemas.openxmlformats.org/officeDocument/2006/relationships/hyperlink" Target="https://na.theiia.org/certification/CIA-Certification/Pages/CIA-2013-Exam-Syllabus-Part-1.aspx" TargetMode="External"/><Relationship Id="rId5" Type="http://schemas.openxmlformats.org/officeDocument/2006/relationships/hyperlink" Target="https://na.theiia.org/certification/CIA-Certification/Pages/CIA-Certification.aspx" TargetMode="Externa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6.xml"/><Relationship Id="rId1" Type="http://schemas.openxmlformats.org/officeDocument/2006/relationships/tags" Target="../tags/tag6.xml"/><Relationship Id="rId5" Type="http://schemas.openxmlformats.org/officeDocument/2006/relationships/hyperlink" Target="https://na.theiia.org/certification/CIA-Certification/Pages/CIA-2013-Exam-Syllabus-Part-3.aspx" TargetMode="External"/><Relationship Id="rId4" Type="http://schemas.openxmlformats.org/officeDocument/2006/relationships/hyperlink" Target="https://na.theiia.org/certification/CIA-Certification/Pages/CIA-2013-Exam-Syllabus-Part-2.aspx"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05.xml"/><Relationship Id="rId1" Type="http://schemas.openxmlformats.org/officeDocument/2006/relationships/tags" Target="../tags/tag7.xml"/><Relationship Id="rId4" Type="http://schemas.openxmlformats.org/officeDocument/2006/relationships/hyperlink" Target="https://na.theiia.org/certification/CIA-Certification/Pages/CIA-Certification.aspx"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06.xml"/><Relationship Id="rId2" Type="http://schemas.openxmlformats.org/officeDocument/2006/relationships/tags" Target="../tags/tag2.xml"/><Relationship Id="rId1" Type="http://schemas.openxmlformats.org/officeDocument/2006/relationships/themeOverride" Target="../theme/themeOverride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5.xml"/><Relationship Id="rId1" Type="http://schemas.openxmlformats.org/officeDocument/2006/relationships/tags" Target="../tags/tag8.xml"/><Relationship Id="rId4" Type="http://schemas.openxmlformats.org/officeDocument/2006/relationships/hyperlink" Target="https://na.theiia.org/certification/CIA-Certification/Pages/CIA-Certification.aspx"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05.xml"/><Relationship Id="rId1" Type="http://schemas.openxmlformats.org/officeDocument/2006/relationships/tags" Target="../tags/tag9.xml"/><Relationship Id="rId4" Type="http://schemas.openxmlformats.org/officeDocument/2006/relationships/hyperlink" Target="https://na.theiia.org/certification/CIA-Certification/Pages/CIA-Certification.aspx"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ias-europa@ec.europa.eu"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0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0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6.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0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0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xfrm>
            <a:off x="611560" y="1700808"/>
            <a:ext cx="8064896" cy="2088232"/>
          </a:xfrm>
        </p:spPr>
        <p:txBody>
          <a:bodyPr/>
          <a:lstStyle/>
          <a:p>
            <a:r>
              <a:rPr lang="en-US" sz="3600" dirty="0" smtClean="0"/>
              <a:t>EUROSAI / ECIIA,  JOINT </a:t>
            </a:r>
            <a:r>
              <a:rPr lang="en-US" sz="3600" dirty="0"/>
              <a:t>SEMINAR, BRUSSELS, </a:t>
            </a:r>
            <a:r>
              <a:rPr lang="en-US" sz="3600" dirty="0" smtClean="0"/>
              <a:t>10-11 </a:t>
            </a:r>
            <a:r>
              <a:rPr lang="en-US" sz="3600" dirty="0"/>
              <a:t>MAY 2017</a:t>
            </a:r>
            <a:r>
              <a:rPr lang="en-GB" sz="3600" dirty="0"/>
              <a:t/>
            </a:r>
            <a:br>
              <a:rPr lang="en-GB" sz="3600" dirty="0"/>
            </a:br>
            <a:r>
              <a:rPr lang="en-GB" sz="3600" dirty="0"/>
              <a:t/>
            </a:r>
            <a:br>
              <a:rPr lang="en-GB" sz="3600" dirty="0"/>
            </a:br>
            <a:r>
              <a:rPr lang="en-US" sz="3600" i="1" dirty="0"/>
              <a:t>International Certification in Audit</a:t>
            </a:r>
            <a:endParaRPr lang="en-GB" sz="3600" dirty="0"/>
          </a:p>
        </p:txBody>
      </p:sp>
      <p:sp>
        <p:nvSpPr>
          <p:cNvPr id="5124" name="Rectangle 5"/>
          <p:cNvSpPr>
            <a:spLocks noGrp="1" noChangeArrowheads="1"/>
          </p:cNvSpPr>
          <p:nvPr>
            <p:ph idx="1"/>
          </p:nvPr>
        </p:nvSpPr>
        <p:spPr>
          <a:xfrm>
            <a:off x="539552" y="3933056"/>
            <a:ext cx="7776864" cy="504056"/>
          </a:xfrm>
        </p:spPr>
        <p:txBody>
          <a:bodyPr/>
          <a:lstStyle/>
          <a:p>
            <a:pPr algn="ctr"/>
            <a:r>
              <a:rPr lang="en-US" sz="2400" dirty="0" err="1"/>
              <a:t>Ciarán</a:t>
            </a:r>
            <a:r>
              <a:rPr lang="en-US" sz="2400" dirty="0"/>
              <a:t> Spillane, </a:t>
            </a:r>
            <a:endParaRPr lang="en-US" sz="2400" dirty="0" smtClean="0"/>
          </a:p>
          <a:p>
            <a:pPr algn="ctr"/>
            <a:r>
              <a:rPr lang="en-US" sz="2400" dirty="0" smtClean="0"/>
              <a:t>Principal Advisor,</a:t>
            </a:r>
          </a:p>
          <a:p>
            <a:pPr algn="ctr"/>
            <a:r>
              <a:rPr lang="en-US" sz="2400" dirty="0" smtClean="0"/>
              <a:t>European </a:t>
            </a:r>
            <a:r>
              <a:rPr lang="en-US" sz="2400" dirty="0"/>
              <a:t>Commission, </a:t>
            </a:r>
            <a:endParaRPr lang="en-US" sz="2400" dirty="0" smtClean="0"/>
          </a:p>
          <a:p>
            <a:pPr algn="ctr"/>
            <a:r>
              <a:rPr lang="en-US" sz="2400" dirty="0" smtClean="0"/>
              <a:t>Internal </a:t>
            </a:r>
            <a:r>
              <a:rPr lang="en-US" sz="2400" dirty="0"/>
              <a:t>Audit Service</a:t>
            </a:r>
            <a:endParaRPr lang="en-GB" sz="2400" dirty="0"/>
          </a:p>
        </p:txBody>
      </p:sp>
      <p:sp>
        <p:nvSpPr>
          <p:cNvPr id="5122" name="Rectangle 5"/>
          <p:cNvSpPr>
            <a:spLocks noGrp="1" noChangeArrowheads="1"/>
          </p:cNvSpPr>
          <p:nvPr>
            <p:ph type="ftr" sz="quarter" idx="12"/>
          </p:nvPr>
        </p:nvSpPr>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r>
              <a:rPr lang="fr-BE" sz="1000" dirty="0" smtClean="0"/>
              <a:t> </a:t>
            </a:r>
            <a:r>
              <a:rPr lang="fr-BE" sz="1000" dirty="0" smtClean="0">
                <a:solidFill>
                  <a:schemeClr val="bg1"/>
                </a:solidFill>
              </a:rPr>
              <a:t> “</a:t>
            </a:r>
            <a:r>
              <a:rPr lang="fr-BE" sz="1000" dirty="0" err="1" smtClean="0">
                <a:solidFill>
                  <a:schemeClr val="bg1"/>
                </a:solidFill>
              </a:rPr>
              <a:t>Internal</a:t>
            </a:r>
            <a:r>
              <a:rPr lang="fr-BE" sz="1000" dirty="0" smtClean="0">
                <a:solidFill>
                  <a:schemeClr val="bg1"/>
                </a:solidFill>
              </a:rPr>
              <a:t> Audit Service: </a:t>
            </a:r>
          </a:p>
          <a:p>
            <a:r>
              <a:rPr lang="fr-BE" sz="1000" dirty="0" smtClean="0">
                <a:solidFill>
                  <a:schemeClr val="bg1"/>
                </a:solidFill>
              </a:rPr>
              <a:t>Improving the Commission’s Performance”</a:t>
            </a:r>
            <a:endParaRPr lang="fr-BE" sz="1000" dirty="0">
              <a:solidFill>
                <a:schemeClr val="bg1"/>
              </a:solidFill>
            </a:endParaRPr>
          </a:p>
        </p:txBody>
      </p:sp>
    </p:spTree>
    <p:custDataLst>
      <p:tags r:id="rId1"/>
    </p:custDataLst>
  </p:cSld>
  <p:clrMapOvr>
    <a:masterClrMapping/>
  </p:clrMapOvr>
  <p:transition spd="slow" advClick="0" advTm="2467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fr-BE" smtClean="0"/>
              <a:t> “Improving Commission’s Performance”</a:t>
            </a:r>
            <a:endParaRPr lang="fr-BE"/>
          </a:p>
        </p:txBody>
      </p:sp>
      <p:sp>
        <p:nvSpPr>
          <p:cNvPr id="4" name="TextBox 3"/>
          <p:cNvSpPr txBox="1"/>
          <p:nvPr/>
        </p:nvSpPr>
        <p:spPr>
          <a:xfrm>
            <a:off x="827584" y="1963580"/>
            <a:ext cx="7488832" cy="338554"/>
          </a:xfrm>
          <a:prstGeom prst="rect">
            <a:avLst/>
          </a:prstGeom>
          <a:noFill/>
        </p:spPr>
        <p:txBody>
          <a:bodyPr wrap="square" rtlCol="0">
            <a:spAutoFit/>
          </a:bodyPr>
          <a:lstStyle/>
          <a:p>
            <a:endParaRPr lang="en-GB" sz="1600" dirty="0">
              <a:solidFill>
                <a:schemeClr val="tx1"/>
              </a:solidFill>
            </a:endParaRPr>
          </a:p>
        </p:txBody>
      </p:sp>
      <p:sp>
        <p:nvSpPr>
          <p:cNvPr id="6" name="Rectangle 6"/>
          <p:cNvSpPr txBox="1">
            <a:spLocks noChangeArrowheads="1"/>
          </p:cNvSpPr>
          <p:nvPr/>
        </p:nvSpPr>
        <p:spPr bwMode="auto">
          <a:xfrm>
            <a:off x="251520" y="1412776"/>
            <a:ext cx="7205736"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GB"/>
            </a:defPPr>
            <a:lvl1pPr eaLnBrk="0" hangingPunct="0">
              <a:defRPr sz="2000">
                <a:solidFill>
                  <a:srgbClr val="0F5494"/>
                </a:solidFill>
                <a:ea typeface="Verdana" panose="020B0604030504040204" pitchFamily="34" charset="0"/>
                <a:cs typeface="Verdana" panose="020B0604030504040204" pitchFamily="34" charset="0"/>
              </a:defRPr>
            </a:lvl1pPr>
            <a:lvl2pPr marL="742950" indent="-285750" eaLnBrk="0" hangingPunct="0">
              <a:defRPr>
                <a:solidFill>
                  <a:schemeClr val="tx1"/>
                </a:solidFill>
                <a:cs typeface="Arial" pitchFamily="34" charset="0"/>
              </a:defRPr>
            </a:lvl2pPr>
            <a:lvl3pPr marL="1143000" indent="-228600" eaLnBrk="0" hangingPunct="0">
              <a:defRPr>
                <a:solidFill>
                  <a:schemeClr val="tx1"/>
                </a:solidFill>
                <a:cs typeface="Arial" pitchFamily="34" charset="0"/>
              </a:defRPr>
            </a:lvl3pPr>
            <a:lvl4pPr marL="1600200" indent="-228600" eaLnBrk="0" hangingPunct="0">
              <a:defRPr>
                <a:solidFill>
                  <a:schemeClr val="tx1"/>
                </a:solidFill>
                <a:cs typeface="Arial" pitchFamily="34" charset="0"/>
              </a:defRPr>
            </a:lvl4pPr>
            <a:lvl5pPr marL="2057400" indent="-228600" eaLnBrk="0" hangingPunct="0">
              <a:defRPr>
                <a:solidFill>
                  <a:schemeClr val="tx1"/>
                </a:solidFill>
                <a:cs typeface="Arial" pitchFamily="34" charset="0"/>
              </a:defRPr>
            </a:lvl5pPr>
            <a:lvl6pPr marL="2514600" indent="-228600" eaLnBrk="0" fontAlgn="base" hangingPunct="0">
              <a:spcBef>
                <a:spcPct val="0"/>
              </a:spcBef>
              <a:spcAft>
                <a:spcPct val="0"/>
              </a:spcAft>
              <a:defRPr>
                <a:solidFill>
                  <a:schemeClr val="tx1"/>
                </a:solidFill>
                <a:cs typeface="Arial" pitchFamily="34" charset="0"/>
              </a:defRPr>
            </a:lvl6pPr>
            <a:lvl7pPr marL="2971800" indent="-228600" eaLnBrk="0" fontAlgn="base" hangingPunct="0">
              <a:spcBef>
                <a:spcPct val="0"/>
              </a:spcBef>
              <a:spcAft>
                <a:spcPct val="0"/>
              </a:spcAft>
              <a:defRPr>
                <a:solidFill>
                  <a:schemeClr val="tx1"/>
                </a:solidFill>
                <a:cs typeface="Arial" pitchFamily="34" charset="0"/>
              </a:defRPr>
            </a:lvl7pPr>
            <a:lvl8pPr marL="3429000" indent="-228600" eaLnBrk="0" fontAlgn="base" hangingPunct="0">
              <a:spcBef>
                <a:spcPct val="0"/>
              </a:spcBef>
              <a:spcAft>
                <a:spcPct val="0"/>
              </a:spcAft>
              <a:defRPr>
                <a:solidFill>
                  <a:schemeClr val="tx1"/>
                </a:solidFill>
                <a:cs typeface="Arial" pitchFamily="34" charset="0"/>
              </a:defRPr>
            </a:lvl8pPr>
            <a:lvl9pPr marL="3886200" indent="-228600" eaLnBrk="0" fontAlgn="base" hangingPunct="0">
              <a:spcBef>
                <a:spcPct val="0"/>
              </a:spcBef>
              <a:spcAft>
                <a:spcPct val="0"/>
              </a:spcAft>
              <a:defRPr>
                <a:solidFill>
                  <a:schemeClr val="tx1"/>
                </a:solidFill>
                <a:cs typeface="Arial" pitchFamily="34" charset="0"/>
              </a:defRPr>
            </a:lvl9pPr>
          </a:lstStyle>
          <a:p>
            <a:r>
              <a:rPr lang="en-GB" dirty="0"/>
              <a:t>N° of IIA CERTIFICATIONS obtained</a:t>
            </a:r>
          </a:p>
          <a:p>
            <a:endParaRPr lang="en-GB" dirty="0"/>
          </a:p>
        </p:txBody>
      </p:sp>
      <p:graphicFrame>
        <p:nvGraphicFramePr>
          <p:cNvPr id="8" name="Chart 7"/>
          <p:cNvGraphicFramePr/>
          <p:nvPr>
            <p:extLst>
              <p:ext uri="{D42A27DB-BD31-4B8C-83A1-F6EECF244321}">
                <p14:modId xmlns:p14="http://schemas.microsoft.com/office/powerpoint/2010/main" val="3967291400"/>
              </p:ext>
            </p:extLst>
          </p:nvPr>
        </p:nvGraphicFramePr>
        <p:xfrm>
          <a:off x="755576" y="1772816"/>
          <a:ext cx="7344816" cy="4248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5952987"/>
      </p:ext>
    </p:extLst>
  </p:cSld>
  <p:clrMapOvr>
    <a:masterClrMapping/>
  </p:clrMapOvr>
  <mc:AlternateContent xmlns:mc="http://schemas.openxmlformats.org/markup-compatibility/2006" xmlns:p14="http://schemas.microsoft.com/office/powerpoint/2010/main">
    <mc:Choice Requires="p14">
      <p:transition spd="slow" p14:dur="2000" advTm="209884"/>
    </mc:Choice>
    <mc:Fallback xmlns="">
      <p:transition spd="slow" advTm="209884"/>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fr-BE" smtClean="0"/>
              <a:t> “Improving Commission’s Performance”</a:t>
            </a:r>
            <a:endParaRPr lang="fr-BE"/>
          </a:p>
        </p:txBody>
      </p:sp>
      <p:sp>
        <p:nvSpPr>
          <p:cNvPr id="3" name="Rectangle 6"/>
          <p:cNvSpPr txBox="1">
            <a:spLocks noChangeArrowheads="1"/>
          </p:cNvSpPr>
          <p:nvPr/>
        </p:nvSpPr>
        <p:spPr bwMode="auto">
          <a:xfrm>
            <a:off x="653954" y="1340768"/>
            <a:ext cx="6624736"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Verdana" pitchFamily="34" charset="0"/>
                <a:cs typeface="Arial" pitchFamily="34" charset="0"/>
              </a:defRPr>
            </a:lvl1pPr>
            <a:lvl2pPr marL="742950" indent="-285750" eaLnBrk="0" hangingPunct="0">
              <a:defRPr b="1">
                <a:solidFill>
                  <a:schemeClr val="tx1"/>
                </a:solidFill>
                <a:latin typeface="Verdana" pitchFamily="34" charset="0"/>
                <a:cs typeface="Arial" pitchFamily="34" charset="0"/>
              </a:defRPr>
            </a:lvl2pPr>
            <a:lvl3pPr marL="1143000" indent="-228600" eaLnBrk="0" hangingPunct="0">
              <a:defRPr b="1">
                <a:solidFill>
                  <a:schemeClr val="tx1"/>
                </a:solidFill>
                <a:latin typeface="Verdana" pitchFamily="34" charset="0"/>
                <a:cs typeface="Arial" pitchFamily="34" charset="0"/>
              </a:defRPr>
            </a:lvl3pPr>
            <a:lvl4pPr marL="1600200" indent="-228600" eaLnBrk="0" hangingPunct="0">
              <a:defRPr b="1">
                <a:solidFill>
                  <a:schemeClr val="tx1"/>
                </a:solidFill>
                <a:latin typeface="Verdana" pitchFamily="34" charset="0"/>
                <a:cs typeface="Arial" pitchFamily="34" charset="0"/>
              </a:defRPr>
            </a:lvl4pPr>
            <a:lvl5pPr marL="2057400" indent="-228600" eaLnBrk="0" hangingPunct="0">
              <a:defRPr b="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b="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b="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b="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b="1">
                <a:solidFill>
                  <a:schemeClr val="tx1"/>
                </a:solidFill>
                <a:latin typeface="Verdana" pitchFamily="34" charset="0"/>
                <a:cs typeface="Arial" pitchFamily="34" charset="0"/>
              </a:defRPr>
            </a:lvl9pPr>
          </a:lstStyle>
          <a:p>
            <a:pPr lvl="0" eaLnBrk="1" hangingPunct="1"/>
            <a:r>
              <a:rPr lang="en-GB" sz="2000" dirty="0">
                <a:solidFill>
                  <a:srgbClr val="0F5494"/>
                </a:solidFill>
                <a:ea typeface="Verdana" panose="020B0604030504040204" pitchFamily="34" charset="0"/>
                <a:cs typeface="Verdana" panose="020B0604030504040204" pitchFamily="34" charset="0"/>
              </a:rPr>
              <a:t>Internal Audit Training Programme (IATP)</a:t>
            </a:r>
          </a:p>
        </p:txBody>
      </p:sp>
      <p:graphicFrame>
        <p:nvGraphicFramePr>
          <p:cNvPr id="5" name="Table 4"/>
          <p:cNvGraphicFramePr>
            <a:graphicFrameLocks noGrp="1"/>
          </p:cNvGraphicFramePr>
          <p:nvPr>
            <p:extLst>
              <p:ext uri="{D42A27DB-BD31-4B8C-83A1-F6EECF244321}">
                <p14:modId xmlns:p14="http://schemas.microsoft.com/office/powerpoint/2010/main" val="2606795195"/>
              </p:ext>
            </p:extLst>
          </p:nvPr>
        </p:nvGraphicFramePr>
        <p:xfrm>
          <a:off x="755576" y="1807570"/>
          <a:ext cx="7704856" cy="640080"/>
        </p:xfrm>
        <a:graphic>
          <a:graphicData uri="http://schemas.openxmlformats.org/drawingml/2006/table">
            <a:tbl>
              <a:tblPr firstRow="1" bandRow="1">
                <a:tableStyleId>{5C22544A-7EE6-4342-B048-85BDC9FD1C3A}</a:tableStyleId>
              </a:tblPr>
              <a:tblGrid>
                <a:gridCol w="1874345"/>
                <a:gridCol w="1490994"/>
                <a:gridCol w="4339517"/>
              </a:tblGrid>
              <a:tr h="461271">
                <a:tc>
                  <a:txBody>
                    <a:bodyPr/>
                    <a:lstStyle/>
                    <a:p>
                      <a:r>
                        <a:rPr lang="en-GB" b="1" dirty="0" smtClean="0"/>
                        <a:t>CERT</a:t>
                      </a:r>
                      <a:endParaRPr lang="en-GB" b="1" dirty="0"/>
                    </a:p>
                  </a:txBody>
                  <a:tcPr/>
                </a:tc>
                <a:tc>
                  <a:txBody>
                    <a:bodyPr/>
                    <a:lstStyle/>
                    <a:p>
                      <a:r>
                        <a:rPr lang="en-GB" b="1" dirty="0" smtClean="0"/>
                        <a:t>Av. 4 days + self-study</a:t>
                      </a:r>
                      <a:endParaRPr lang="en-GB" b="1" dirty="0"/>
                    </a:p>
                  </a:txBody>
                  <a:tcPr/>
                </a:tc>
                <a:tc>
                  <a:txBody>
                    <a:bodyPr/>
                    <a:lstStyle/>
                    <a:p>
                      <a:r>
                        <a:rPr lang="en-GB" sz="1800" b="1" i="0" u="none" strike="noStrike" kern="1200" baseline="0" dirty="0" smtClean="0">
                          <a:solidFill>
                            <a:schemeClr val="dk1"/>
                          </a:solidFill>
                          <a:latin typeface="+mn-lt"/>
                          <a:ea typeface="+mn-ea"/>
                          <a:cs typeface="+mn-cs"/>
                        </a:rPr>
                        <a:t>Preparation for CGAP® certification exam</a:t>
                      </a:r>
                      <a:endParaRPr lang="en-GB" b="1" dirty="0"/>
                    </a:p>
                  </a:txBody>
                  <a:tcPr/>
                </a:tc>
              </a:tr>
            </a:tbl>
          </a:graphicData>
        </a:graphic>
      </p:graphicFrame>
      <p:sp>
        <p:nvSpPr>
          <p:cNvPr id="4" name="TextBox 3"/>
          <p:cNvSpPr txBox="1"/>
          <p:nvPr/>
        </p:nvSpPr>
        <p:spPr>
          <a:xfrm>
            <a:off x="683568" y="2636912"/>
            <a:ext cx="7698466" cy="3859518"/>
          </a:xfrm>
          <a:prstGeom prst="rect">
            <a:avLst/>
          </a:prstGeom>
          <a:noFill/>
        </p:spPr>
        <p:txBody>
          <a:bodyPr wrap="square" rtlCol="0">
            <a:spAutoFit/>
          </a:bodyPr>
          <a:lstStyle/>
          <a:p>
            <a:pPr algn="just"/>
            <a:r>
              <a:rPr lang="en-GB" sz="1600" b="0" dirty="0">
                <a:solidFill>
                  <a:schemeClr val="tx1"/>
                </a:solidFill>
                <a:ea typeface="Verdana" panose="020B0604030504040204" pitchFamily="34" charset="0"/>
                <a:cs typeface="Verdana" panose="020B0604030504040204" pitchFamily="34" charset="0"/>
              </a:rPr>
              <a:t>T</a:t>
            </a:r>
            <a:r>
              <a:rPr lang="en-GB" sz="1600" b="0" dirty="0" smtClean="0">
                <a:solidFill>
                  <a:schemeClr val="tx1"/>
                </a:solidFill>
                <a:ea typeface="Verdana" panose="020B0604030504040204" pitchFamily="34" charset="0"/>
                <a:cs typeface="Verdana" panose="020B0604030504040204" pitchFamily="34" charset="0"/>
              </a:rPr>
              <a:t>he </a:t>
            </a:r>
            <a:r>
              <a:rPr lang="en-GB" sz="1600" b="0" dirty="0">
                <a:solidFill>
                  <a:schemeClr val="tx1"/>
                </a:solidFill>
                <a:ea typeface="Verdana" panose="020B0604030504040204" pitchFamily="34" charset="0"/>
                <a:cs typeface="Verdana" panose="020B0604030504040204" pitchFamily="34" charset="0"/>
              </a:rPr>
              <a:t>Certified Government Auditing Professional® (CGAP®) is a specialty certification designed for and by public-sector internal auditing practitioners. The exam tests candidates' knowledge of the unique features of public-sector internal auditing — fund accounting, grants, legislative oversight, confidentiality rights, and more. </a:t>
            </a:r>
            <a:endParaRPr lang="en-GB" sz="1600" b="0" dirty="0" smtClean="0">
              <a:solidFill>
                <a:schemeClr val="tx1"/>
              </a:solidFill>
              <a:ea typeface="Verdana" panose="020B0604030504040204" pitchFamily="34" charset="0"/>
              <a:cs typeface="Verdana" panose="020B0604030504040204" pitchFamily="34" charset="0"/>
            </a:endParaRPr>
          </a:p>
          <a:p>
            <a:pPr algn="just"/>
            <a:endParaRPr lang="en-GB" sz="1600" b="0" dirty="0">
              <a:solidFill>
                <a:schemeClr val="tx1"/>
              </a:solidFill>
              <a:ea typeface="Verdana" panose="020B0604030504040204" pitchFamily="34" charset="0"/>
              <a:cs typeface="Verdana" panose="020B0604030504040204" pitchFamily="34" charset="0"/>
            </a:endParaRPr>
          </a:p>
          <a:p>
            <a:pPr algn="just"/>
            <a:r>
              <a:rPr lang="en-GB" sz="1600" b="0" dirty="0" smtClean="0">
                <a:solidFill>
                  <a:schemeClr val="tx1"/>
                </a:solidFill>
                <a:ea typeface="Verdana" panose="020B0604030504040204" pitchFamily="34" charset="0"/>
                <a:cs typeface="Verdana" panose="020B0604030504040204" pitchFamily="34" charset="0"/>
              </a:rPr>
              <a:t>IAS pays for two courses after which the IA must complete at own expense.</a:t>
            </a:r>
          </a:p>
          <a:p>
            <a:pPr algn="just"/>
            <a:endParaRPr lang="en-GB" sz="1600" b="0" dirty="0">
              <a:solidFill>
                <a:schemeClr val="tx1"/>
              </a:solidFill>
              <a:ea typeface="Verdana" panose="020B0604030504040204" pitchFamily="34" charset="0"/>
              <a:cs typeface="Verdana" panose="020B0604030504040204" pitchFamily="34" charset="0"/>
            </a:endParaRPr>
          </a:p>
          <a:p>
            <a:pPr algn="just" eaLnBrk="1" hangingPunct="1">
              <a:lnSpc>
                <a:spcPct val="90000"/>
              </a:lnSpc>
              <a:buFont typeface="Arial" pitchFamily="34" charset="0"/>
              <a:buNone/>
            </a:pPr>
            <a:r>
              <a:rPr lang="en-US" sz="1600" b="0" u="sng" dirty="0">
                <a:solidFill>
                  <a:schemeClr val="tx1"/>
                </a:solidFill>
              </a:rPr>
              <a:t>Two versions of the CGAP examination</a:t>
            </a:r>
            <a:r>
              <a:rPr lang="en-US" sz="1600" b="0" dirty="0">
                <a:solidFill>
                  <a:schemeClr val="tx1"/>
                </a:solidFill>
              </a:rPr>
              <a:t>:</a:t>
            </a:r>
            <a:r>
              <a:rPr lang="en-US" sz="1600" b="0" u="sng" dirty="0">
                <a:solidFill>
                  <a:schemeClr val="tx1"/>
                </a:solidFill>
              </a:rPr>
              <a:t>  </a:t>
            </a:r>
            <a:endParaRPr lang="en-US" sz="1600" b="0" u="sng" dirty="0" smtClean="0">
              <a:solidFill>
                <a:schemeClr val="tx1"/>
              </a:solidFill>
            </a:endParaRPr>
          </a:p>
          <a:p>
            <a:pPr marL="342900" indent="-342900" algn="just" eaLnBrk="1" hangingPunct="1">
              <a:lnSpc>
                <a:spcPct val="90000"/>
              </a:lnSpc>
              <a:buFont typeface="Arial" pitchFamily="34" charset="0"/>
              <a:buAutoNum type="arabicPeriod"/>
            </a:pPr>
            <a:r>
              <a:rPr lang="en-US" sz="1600" b="0" dirty="0" smtClean="0">
                <a:solidFill>
                  <a:schemeClr val="tx1"/>
                </a:solidFill>
              </a:rPr>
              <a:t>International </a:t>
            </a:r>
            <a:r>
              <a:rPr lang="en-US" sz="1600" b="0" dirty="0">
                <a:solidFill>
                  <a:schemeClr val="tx1"/>
                </a:solidFill>
              </a:rPr>
              <a:t>version, includes questions on the INTOSAI government auditing standards.  </a:t>
            </a:r>
            <a:endParaRPr lang="en-US" sz="1600" b="0" dirty="0" smtClean="0">
              <a:solidFill>
                <a:schemeClr val="tx1"/>
              </a:solidFill>
            </a:endParaRPr>
          </a:p>
          <a:p>
            <a:pPr marL="342900" indent="-342900" algn="just">
              <a:lnSpc>
                <a:spcPct val="90000"/>
              </a:lnSpc>
              <a:buFont typeface="Arial" pitchFamily="34" charset="0"/>
              <a:buAutoNum type="arabicPeriod"/>
            </a:pPr>
            <a:r>
              <a:rPr lang="en-US" sz="1600" b="0" dirty="0" smtClean="0">
                <a:solidFill>
                  <a:schemeClr val="tx1"/>
                </a:solidFill>
              </a:rPr>
              <a:t>'</a:t>
            </a:r>
            <a:r>
              <a:rPr lang="en-US" sz="1600" b="0" u="sng" dirty="0" smtClean="0">
                <a:solidFill>
                  <a:schemeClr val="tx1"/>
                </a:solidFill>
              </a:rPr>
              <a:t>pour </a:t>
            </a:r>
            <a:r>
              <a:rPr lang="en-US" sz="1600" b="0" u="sng" dirty="0" err="1" smtClean="0">
                <a:solidFill>
                  <a:schemeClr val="tx1"/>
                </a:solidFill>
              </a:rPr>
              <a:t>mémoire</a:t>
            </a:r>
            <a:r>
              <a:rPr lang="en-US" sz="1600" b="0" dirty="0" smtClean="0">
                <a:solidFill>
                  <a:schemeClr val="tx1"/>
                </a:solidFill>
              </a:rPr>
              <a:t>'   For </a:t>
            </a:r>
            <a:r>
              <a:rPr lang="en-US" sz="1600" b="0" dirty="0">
                <a:solidFill>
                  <a:schemeClr val="tx1"/>
                </a:solidFill>
              </a:rPr>
              <a:t>public sector auditing professionals within the United States, includes questions on the United States’ Government Auditing Standards (</a:t>
            </a:r>
            <a:r>
              <a:rPr lang="en-US" sz="1600" b="0" i="1" dirty="0">
                <a:solidFill>
                  <a:schemeClr val="tx1"/>
                </a:solidFill>
              </a:rPr>
              <a:t>Yellow Book</a:t>
            </a:r>
            <a:r>
              <a:rPr lang="en-US" sz="1600" b="0" dirty="0">
                <a:solidFill>
                  <a:schemeClr val="tx1"/>
                </a:solidFill>
              </a:rPr>
              <a:t>).</a:t>
            </a:r>
          </a:p>
          <a:p>
            <a:pPr eaLnBrk="1" hangingPunct="1">
              <a:lnSpc>
                <a:spcPct val="90000"/>
              </a:lnSpc>
            </a:pPr>
            <a:endParaRPr lang="en-US" sz="1600" b="0" dirty="0" smtClean="0">
              <a:solidFill>
                <a:schemeClr val="tx1"/>
              </a:solidFill>
            </a:endParaRPr>
          </a:p>
        </p:txBody>
      </p:sp>
    </p:spTree>
    <p:extLst>
      <p:ext uri="{BB962C8B-B14F-4D97-AF65-F5344CB8AC3E}">
        <p14:creationId xmlns:p14="http://schemas.microsoft.com/office/powerpoint/2010/main" val="742792087"/>
      </p:ext>
    </p:extLst>
  </p:cSld>
  <p:clrMapOvr>
    <a:masterClrMapping/>
  </p:clrMapOvr>
  <mc:AlternateContent xmlns:mc="http://schemas.openxmlformats.org/markup-compatibility/2006" xmlns:p14="http://schemas.microsoft.com/office/powerpoint/2010/main">
    <mc:Choice Requires="p14">
      <p:transition spd="slow" p14:dur="2000" advTm="56722"/>
    </mc:Choice>
    <mc:Fallback xmlns="">
      <p:transition spd="slow" advTm="56722"/>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fr-BE" smtClean="0"/>
              <a:t> “Improving Commission’s Performance”</a:t>
            </a:r>
            <a:endParaRPr lang="fr-BE"/>
          </a:p>
        </p:txBody>
      </p:sp>
      <p:sp>
        <p:nvSpPr>
          <p:cNvPr id="3" name="Rectangle 6"/>
          <p:cNvSpPr txBox="1">
            <a:spLocks noChangeArrowheads="1"/>
          </p:cNvSpPr>
          <p:nvPr/>
        </p:nvSpPr>
        <p:spPr bwMode="auto">
          <a:xfrm>
            <a:off x="467544" y="1340768"/>
            <a:ext cx="8136904" cy="56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Verdana" pitchFamily="34" charset="0"/>
                <a:cs typeface="Arial" pitchFamily="34" charset="0"/>
              </a:defRPr>
            </a:lvl1pPr>
            <a:lvl2pPr marL="742950" indent="-285750" eaLnBrk="0" hangingPunct="0">
              <a:defRPr b="1">
                <a:solidFill>
                  <a:schemeClr val="tx1"/>
                </a:solidFill>
                <a:latin typeface="Verdana" pitchFamily="34" charset="0"/>
                <a:cs typeface="Arial" pitchFamily="34" charset="0"/>
              </a:defRPr>
            </a:lvl2pPr>
            <a:lvl3pPr marL="1143000" indent="-228600" eaLnBrk="0" hangingPunct="0">
              <a:defRPr b="1">
                <a:solidFill>
                  <a:schemeClr val="tx1"/>
                </a:solidFill>
                <a:latin typeface="Verdana" pitchFamily="34" charset="0"/>
                <a:cs typeface="Arial" pitchFamily="34" charset="0"/>
              </a:defRPr>
            </a:lvl3pPr>
            <a:lvl4pPr marL="1600200" indent="-228600" eaLnBrk="0" hangingPunct="0">
              <a:defRPr b="1">
                <a:solidFill>
                  <a:schemeClr val="tx1"/>
                </a:solidFill>
                <a:latin typeface="Verdana" pitchFamily="34" charset="0"/>
                <a:cs typeface="Arial" pitchFamily="34" charset="0"/>
              </a:defRPr>
            </a:lvl4pPr>
            <a:lvl5pPr marL="2057400" indent="-228600" eaLnBrk="0" hangingPunct="0">
              <a:defRPr b="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b="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b="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b="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b="1">
                <a:solidFill>
                  <a:schemeClr val="tx1"/>
                </a:solidFill>
                <a:latin typeface="Verdana" pitchFamily="34" charset="0"/>
                <a:cs typeface="Arial" pitchFamily="34" charset="0"/>
              </a:defRPr>
            </a:lvl9pPr>
          </a:lstStyle>
          <a:p>
            <a:pPr lvl="0" eaLnBrk="1" hangingPunct="1"/>
            <a:r>
              <a:rPr lang="en-GB" sz="2000" dirty="0">
                <a:solidFill>
                  <a:srgbClr val="0F5494"/>
                </a:solidFill>
                <a:ea typeface="Verdana" panose="020B0604030504040204" pitchFamily="34" charset="0"/>
                <a:cs typeface="Verdana" panose="020B0604030504040204" pitchFamily="34" charset="0"/>
              </a:rPr>
              <a:t>Certified Government Auditing Professional® (CGAP®)</a:t>
            </a:r>
          </a:p>
        </p:txBody>
      </p:sp>
      <p:sp>
        <p:nvSpPr>
          <p:cNvPr id="5" name="TextBox 4"/>
          <p:cNvSpPr txBox="1"/>
          <p:nvPr/>
        </p:nvSpPr>
        <p:spPr>
          <a:xfrm>
            <a:off x="740768" y="1938008"/>
            <a:ext cx="8007695" cy="3631763"/>
          </a:xfrm>
          <a:prstGeom prst="rect">
            <a:avLst/>
          </a:prstGeom>
          <a:noFill/>
        </p:spPr>
        <p:txBody>
          <a:bodyPr wrap="square" rtlCol="0">
            <a:spAutoFit/>
          </a:bodyPr>
          <a:lstStyle/>
          <a:p>
            <a:pPr>
              <a:spcBef>
                <a:spcPts val="600"/>
              </a:spcBef>
              <a:spcAft>
                <a:spcPts val="600"/>
              </a:spcAft>
            </a:pPr>
            <a:r>
              <a:rPr lang="en-US" sz="1800" b="0" dirty="0" smtClean="0">
                <a:solidFill>
                  <a:prstClr val="black"/>
                </a:solidFill>
                <a:ea typeface="ＭＳ Ｐゴシック" pitchFamily="34" charset="-128"/>
              </a:rPr>
              <a:t>The </a:t>
            </a:r>
            <a:r>
              <a:rPr lang="en-US" sz="1800" b="0" dirty="0">
                <a:solidFill>
                  <a:prstClr val="black"/>
                </a:solidFill>
                <a:ea typeface="ＭＳ Ｐゴシック" pitchFamily="34" charset="-128"/>
              </a:rPr>
              <a:t>exam covers 4 </a:t>
            </a:r>
            <a:r>
              <a:rPr lang="en-US" sz="1800" b="0" dirty="0" smtClean="0">
                <a:solidFill>
                  <a:prstClr val="black"/>
                </a:solidFill>
                <a:ea typeface="ＭＳ Ｐゴシック" pitchFamily="34" charset="-128"/>
              </a:rPr>
              <a:t>domains :</a:t>
            </a:r>
            <a:endParaRPr lang="en-US" sz="1800" b="0" dirty="0">
              <a:solidFill>
                <a:prstClr val="black"/>
              </a:solidFill>
              <a:ea typeface="ＭＳ Ｐゴシック" pitchFamily="34" charset="-128"/>
            </a:endParaRPr>
          </a:p>
          <a:p>
            <a:pPr>
              <a:spcBef>
                <a:spcPts val="600"/>
              </a:spcBef>
              <a:spcAft>
                <a:spcPts val="600"/>
              </a:spcAft>
              <a:buFont typeface="Arial" pitchFamily="34" charset="0"/>
              <a:buChar char="•"/>
            </a:pPr>
            <a:r>
              <a:rPr lang="en-US" sz="1800" b="0" dirty="0">
                <a:solidFill>
                  <a:prstClr val="black"/>
                </a:solidFill>
                <a:ea typeface="ＭＳ Ｐゴシック" pitchFamily="34" charset="-128"/>
              </a:rPr>
              <a:t>  standards, governance and risk / </a:t>
            </a:r>
            <a:r>
              <a:rPr lang="en-US" sz="1800" b="0" dirty="0" smtClean="0">
                <a:solidFill>
                  <a:prstClr val="black"/>
                </a:solidFill>
                <a:ea typeface="ＭＳ Ｐゴシック" pitchFamily="34" charset="-128"/>
              </a:rPr>
              <a:t>control frameworks</a:t>
            </a:r>
            <a:r>
              <a:rPr lang="en-US" sz="1800" b="0" dirty="0">
                <a:solidFill>
                  <a:prstClr val="black"/>
                </a:solidFill>
                <a:ea typeface="ＭＳ Ｐゴシック" pitchFamily="34" charset="-128"/>
              </a:rPr>
              <a:t>;</a:t>
            </a:r>
          </a:p>
          <a:p>
            <a:pPr>
              <a:spcBef>
                <a:spcPts val="600"/>
              </a:spcBef>
              <a:spcAft>
                <a:spcPts val="600"/>
              </a:spcAft>
              <a:buFont typeface="Arial" pitchFamily="34" charset="0"/>
              <a:buChar char="•"/>
            </a:pPr>
            <a:r>
              <a:rPr lang="en-US" sz="1800" b="0" dirty="0">
                <a:solidFill>
                  <a:prstClr val="black"/>
                </a:solidFill>
                <a:ea typeface="ＭＳ Ｐゴシック" pitchFamily="34" charset="-128"/>
              </a:rPr>
              <a:t>  government auditing practice; </a:t>
            </a:r>
          </a:p>
          <a:p>
            <a:pPr>
              <a:spcBef>
                <a:spcPts val="600"/>
              </a:spcBef>
              <a:spcAft>
                <a:spcPts val="600"/>
              </a:spcAft>
              <a:buFont typeface="Arial" pitchFamily="34" charset="0"/>
              <a:buChar char="•"/>
            </a:pPr>
            <a:r>
              <a:rPr lang="en-US" sz="1800" b="0" dirty="0">
                <a:solidFill>
                  <a:prstClr val="black"/>
                </a:solidFill>
                <a:ea typeface="ＭＳ Ｐゴシック" pitchFamily="34" charset="-128"/>
              </a:rPr>
              <a:t>  government auditing skills and techniques;</a:t>
            </a:r>
          </a:p>
          <a:p>
            <a:pPr>
              <a:spcBef>
                <a:spcPts val="600"/>
              </a:spcBef>
              <a:spcAft>
                <a:spcPts val="600"/>
              </a:spcAft>
              <a:buFont typeface="Arial" pitchFamily="34" charset="0"/>
              <a:buChar char="•"/>
            </a:pPr>
            <a:r>
              <a:rPr lang="en-US" sz="1800" b="0" dirty="0">
                <a:solidFill>
                  <a:prstClr val="black"/>
                </a:solidFill>
                <a:ea typeface="ＭＳ Ｐゴシック" pitchFamily="34" charset="-128"/>
              </a:rPr>
              <a:t>  government auditing environment.</a:t>
            </a:r>
          </a:p>
          <a:p>
            <a:pPr>
              <a:spcBef>
                <a:spcPts val="600"/>
              </a:spcBef>
              <a:spcAft>
                <a:spcPts val="600"/>
              </a:spcAft>
              <a:buFont typeface="Arial" pitchFamily="34" charset="0"/>
              <a:buChar char="•"/>
            </a:pPr>
            <a:endParaRPr lang="en-US" sz="1800" b="0" dirty="0">
              <a:solidFill>
                <a:prstClr val="black"/>
              </a:solidFill>
              <a:ea typeface="ＭＳ Ｐゴシック" pitchFamily="34" charset="-128"/>
            </a:endParaRPr>
          </a:p>
          <a:p>
            <a:pPr algn="just">
              <a:spcBef>
                <a:spcPts val="600"/>
              </a:spcBef>
              <a:spcAft>
                <a:spcPts val="600"/>
              </a:spcAft>
            </a:pPr>
            <a:r>
              <a:rPr lang="en-US" sz="1800" b="0" dirty="0">
                <a:solidFill>
                  <a:prstClr val="black"/>
                </a:solidFill>
                <a:ea typeface="ＭＳ Ｐゴシック" pitchFamily="34" charset="-128"/>
              </a:rPr>
              <a:t>Items tested at the Awareness and/or Proficiency knowledge level</a:t>
            </a:r>
            <a:r>
              <a:rPr lang="en-US" sz="1800" b="0" dirty="0" smtClean="0">
                <a:solidFill>
                  <a:prstClr val="black"/>
                </a:solidFill>
                <a:ea typeface="ＭＳ Ｐゴシック" pitchFamily="34" charset="-128"/>
              </a:rPr>
              <a:t>. (115 </a:t>
            </a:r>
            <a:r>
              <a:rPr lang="en-US" sz="1800" b="0" dirty="0">
                <a:solidFill>
                  <a:prstClr val="black"/>
                </a:solidFill>
                <a:ea typeface="ＭＳ Ｐゴシック" pitchFamily="34" charset="-128"/>
              </a:rPr>
              <a:t>questions | </a:t>
            </a:r>
            <a:r>
              <a:rPr lang="en-US" sz="1800" b="0" dirty="0" smtClean="0">
                <a:solidFill>
                  <a:prstClr val="black"/>
                </a:solidFill>
                <a:ea typeface="ＭＳ Ｐゴシック" pitchFamily="34" charset="-128"/>
              </a:rPr>
              <a:t>175 </a:t>
            </a:r>
            <a:r>
              <a:rPr lang="en-US" sz="1800" b="0" dirty="0">
                <a:solidFill>
                  <a:prstClr val="black"/>
                </a:solidFill>
                <a:ea typeface="ＭＳ Ｐゴシック" pitchFamily="34" charset="-128"/>
              </a:rPr>
              <a:t>minutes)</a:t>
            </a:r>
          </a:p>
          <a:p>
            <a:pPr>
              <a:spcBef>
                <a:spcPts val="600"/>
              </a:spcBef>
              <a:spcAft>
                <a:spcPts val="600"/>
              </a:spcAft>
            </a:pPr>
            <a:endParaRPr lang="en-US" sz="1600" b="0" dirty="0">
              <a:solidFill>
                <a:prstClr val="black"/>
              </a:solidFill>
              <a:ea typeface="ＭＳ Ｐゴシック" pitchFamily="34" charset="-128"/>
            </a:endParaRPr>
          </a:p>
        </p:txBody>
      </p:sp>
    </p:spTree>
    <p:extLst>
      <p:ext uri="{BB962C8B-B14F-4D97-AF65-F5344CB8AC3E}">
        <p14:creationId xmlns:p14="http://schemas.microsoft.com/office/powerpoint/2010/main" val="2914117964"/>
      </p:ext>
    </p:extLst>
  </p:cSld>
  <p:clrMapOvr>
    <a:masterClrMapping/>
  </p:clrMapOvr>
  <mc:AlternateContent xmlns:mc="http://schemas.openxmlformats.org/markup-compatibility/2006" xmlns:p14="http://schemas.microsoft.com/office/powerpoint/2010/main">
    <mc:Choice Requires="p14">
      <p:transition spd="slow" p14:dur="2000" advTm="907"/>
    </mc:Choice>
    <mc:Fallback xmlns="">
      <p:transition spd="slow" advTm="907"/>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fr-BE" smtClean="0"/>
              <a:t> “Improving Commission’s Performance”</a:t>
            </a:r>
            <a:endParaRPr lang="fr-BE"/>
          </a:p>
        </p:txBody>
      </p:sp>
      <p:sp>
        <p:nvSpPr>
          <p:cNvPr id="3" name="Rectangle 6"/>
          <p:cNvSpPr txBox="1">
            <a:spLocks noChangeArrowheads="1"/>
          </p:cNvSpPr>
          <p:nvPr/>
        </p:nvSpPr>
        <p:spPr bwMode="auto">
          <a:xfrm>
            <a:off x="323528" y="1340768"/>
            <a:ext cx="8496944" cy="56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Verdana" pitchFamily="34" charset="0"/>
                <a:cs typeface="Arial" pitchFamily="34" charset="0"/>
              </a:defRPr>
            </a:lvl1pPr>
            <a:lvl2pPr marL="742950" indent="-285750" eaLnBrk="0" hangingPunct="0">
              <a:defRPr b="1">
                <a:solidFill>
                  <a:schemeClr val="tx1"/>
                </a:solidFill>
                <a:latin typeface="Verdana" pitchFamily="34" charset="0"/>
                <a:cs typeface="Arial" pitchFamily="34" charset="0"/>
              </a:defRPr>
            </a:lvl2pPr>
            <a:lvl3pPr marL="1143000" indent="-228600" eaLnBrk="0" hangingPunct="0">
              <a:defRPr b="1">
                <a:solidFill>
                  <a:schemeClr val="tx1"/>
                </a:solidFill>
                <a:latin typeface="Verdana" pitchFamily="34" charset="0"/>
                <a:cs typeface="Arial" pitchFamily="34" charset="0"/>
              </a:defRPr>
            </a:lvl3pPr>
            <a:lvl4pPr marL="1600200" indent="-228600" eaLnBrk="0" hangingPunct="0">
              <a:defRPr b="1">
                <a:solidFill>
                  <a:schemeClr val="tx1"/>
                </a:solidFill>
                <a:latin typeface="Verdana" pitchFamily="34" charset="0"/>
                <a:cs typeface="Arial" pitchFamily="34" charset="0"/>
              </a:defRPr>
            </a:lvl4pPr>
            <a:lvl5pPr marL="2057400" indent="-228600" eaLnBrk="0" hangingPunct="0">
              <a:defRPr b="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b="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b="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b="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b="1">
                <a:solidFill>
                  <a:schemeClr val="tx1"/>
                </a:solidFill>
                <a:latin typeface="Verdana" pitchFamily="34" charset="0"/>
                <a:cs typeface="Arial" pitchFamily="34" charset="0"/>
              </a:defRPr>
            </a:lvl9pPr>
          </a:lstStyle>
          <a:p>
            <a:pPr lvl="0" eaLnBrk="1" hangingPunct="1"/>
            <a:r>
              <a:rPr lang="en-GB" sz="2000" dirty="0">
                <a:solidFill>
                  <a:srgbClr val="0F5494"/>
                </a:solidFill>
                <a:ea typeface="Verdana" panose="020B0604030504040204" pitchFamily="34" charset="0"/>
                <a:cs typeface="Verdana" panose="020B0604030504040204" pitchFamily="34" charset="0"/>
              </a:rPr>
              <a:t>Certified Government Auditing Professional® (CGAP®)</a:t>
            </a:r>
          </a:p>
        </p:txBody>
      </p:sp>
      <p:pic>
        <p:nvPicPr>
          <p:cNvPr id="7" name="Picture 2" descr="C:\Users\Jean-Pierre\Desktop\New_IPPF_Web_Header.jpg"/>
          <p:cNvPicPr>
            <a:picLocks noChangeAspect="1" noChangeArrowheads="1"/>
          </p:cNvPicPr>
          <p:nvPr/>
        </p:nvPicPr>
        <p:blipFill>
          <a:blip r:embed="rId4" cstate="print"/>
          <a:srcRect/>
          <a:stretch>
            <a:fillRect/>
          </a:stretch>
        </p:blipFill>
        <p:spPr bwMode="auto">
          <a:xfrm>
            <a:off x="539552" y="1908622"/>
            <a:ext cx="8403022" cy="4392488"/>
          </a:xfrm>
          <a:prstGeom prst="rect">
            <a:avLst/>
          </a:prstGeom>
          <a:noFill/>
          <a:ln w="9525">
            <a:noFill/>
            <a:miter lim="800000"/>
            <a:headEnd/>
            <a:tailEnd/>
          </a:ln>
        </p:spPr>
      </p:pic>
    </p:spTree>
    <p:extLst>
      <p:ext uri="{BB962C8B-B14F-4D97-AF65-F5344CB8AC3E}">
        <p14:creationId xmlns:p14="http://schemas.microsoft.com/office/powerpoint/2010/main" val="19348892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857"/>
    </mc:Choice>
    <mc:Fallback xmlns="">
      <p:transition spd="slow" advTm="1857"/>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fr-BE" smtClean="0"/>
              <a:t> “Improving Commission’s Performance”</a:t>
            </a:r>
            <a:endParaRPr lang="fr-BE"/>
          </a:p>
        </p:txBody>
      </p:sp>
      <p:sp>
        <p:nvSpPr>
          <p:cNvPr id="4" name="TextBox 3"/>
          <p:cNvSpPr txBox="1"/>
          <p:nvPr/>
        </p:nvSpPr>
        <p:spPr>
          <a:xfrm>
            <a:off x="683974" y="1628800"/>
            <a:ext cx="7848872" cy="1889748"/>
          </a:xfrm>
          <a:prstGeom prst="rect">
            <a:avLst/>
          </a:prstGeom>
          <a:noFill/>
        </p:spPr>
        <p:txBody>
          <a:bodyPr wrap="square" rtlCol="0">
            <a:spAutoFit/>
          </a:bodyPr>
          <a:lstStyle/>
          <a:p>
            <a:pPr marL="0" indent="0" algn="just" eaLnBrk="1" hangingPunct="1">
              <a:spcBef>
                <a:spcPct val="30000"/>
              </a:spcBef>
              <a:buClr>
                <a:srgbClr val="0066CC"/>
              </a:buClr>
              <a:defRPr/>
            </a:pPr>
            <a:r>
              <a:rPr lang="en-GB" sz="1600" dirty="0">
                <a:solidFill>
                  <a:schemeClr val="tx1"/>
                </a:solidFill>
                <a:ea typeface="Verdana" panose="020B0604030504040204" pitchFamily="34" charset="0"/>
                <a:cs typeface="Verdana" panose="020B0604030504040204" pitchFamily="34" charset="0"/>
              </a:rPr>
              <a:t>INTOSAI </a:t>
            </a:r>
            <a:r>
              <a:rPr lang="en-GB" sz="1600" dirty="0" smtClean="0">
                <a:solidFill>
                  <a:schemeClr val="tx1"/>
                </a:solidFill>
                <a:ea typeface="Verdana" panose="020B0604030504040204" pitchFamily="34" charset="0"/>
                <a:cs typeface="Verdana" panose="020B0604030504040204" pitchFamily="34" charset="0"/>
              </a:rPr>
              <a:t>Standards</a:t>
            </a:r>
            <a:r>
              <a:rPr lang="en-GB" sz="1600" b="0" dirty="0" smtClean="0">
                <a:solidFill>
                  <a:schemeClr val="tx1"/>
                </a:solidFill>
              </a:rPr>
              <a:t>:   International </a:t>
            </a:r>
            <a:r>
              <a:rPr lang="en-GB" sz="1600" b="0" dirty="0">
                <a:solidFill>
                  <a:schemeClr val="tx1"/>
                </a:solidFill>
              </a:rPr>
              <a:t>Standards of Supreme Audit Institutions (ISSAIs) play a major role in auditing government accounts and operations and in promoting sound financial management and accountability in their governments.</a:t>
            </a:r>
          </a:p>
          <a:p>
            <a:pPr marL="0" indent="0" algn="just" eaLnBrk="1" hangingPunct="1">
              <a:spcBef>
                <a:spcPct val="30000"/>
              </a:spcBef>
              <a:buClr>
                <a:srgbClr val="0066CC"/>
              </a:buClr>
              <a:defRPr/>
            </a:pPr>
            <a:r>
              <a:rPr lang="en-GB" sz="1600" b="0" dirty="0" smtClean="0">
                <a:solidFill>
                  <a:schemeClr val="tx1"/>
                </a:solidFill>
              </a:rPr>
              <a:t>INTOSAI </a:t>
            </a:r>
            <a:r>
              <a:rPr lang="en-GB" sz="1600" b="0" dirty="0">
                <a:solidFill>
                  <a:schemeClr val="tx1"/>
                </a:solidFill>
              </a:rPr>
              <a:t>has produced a number of standards including General Standards, Field Standards and Reporting Standards in Government Auditing.</a:t>
            </a:r>
          </a:p>
        </p:txBody>
      </p:sp>
      <p:sp>
        <p:nvSpPr>
          <p:cNvPr id="6" name="Rectangle 6"/>
          <p:cNvSpPr txBox="1">
            <a:spLocks noChangeArrowheads="1"/>
          </p:cNvSpPr>
          <p:nvPr/>
        </p:nvSpPr>
        <p:spPr bwMode="auto">
          <a:xfrm>
            <a:off x="251520" y="1132954"/>
            <a:ext cx="8064896" cy="56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Verdana" pitchFamily="34" charset="0"/>
                <a:cs typeface="Arial" pitchFamily="34" charset="0"/>
              </a:defRPr>
            </a:lvl1pPr>
            <a:lvl2pPr marL="742950" indent="-285750" eaLnBrk="0" hangingPunct="0">
              <a:defRPr b="1">
                <a:solidFill>
                  <a:schemeClr val="tx1"/>
                </a:solidFill>
                <a:latin typeface="Verdana" pitchFamily="34" charset="0"/>
                <a:cs typeface="Arial" pitchFamily="34" charset="0"/>
              </a:defRPr>
            </a:lvl2pPr>
            <a:lvl3pPr marL="1143000" indent="-228600" eaLnBrk="0" hangingPunct="0">
              <a:defRPr b="1">
                <a:solidFill>
                  <a:schemeClr val="tx1"/>
                </a:solidFill>
                <a:latin typeface="Verdana" pitchFamily="34" charset="0"/>
                <a:cs typeface="Arial" pitchFamily="34" charset="0"/>
              </a:defRPr>
            </a:lvl3pPr>
            <a:lvl4pPr marL="1600200" indent="-228600" eaLnBrk="0" hangingPunct="0">
              <a:defRPr b="1">
                <a:solidFill>
                  <a:schemeClr val="tx1"/>
                </a:solidFill>
                <a:latin typeface="Verdana" pitchFamily="34" charset="0"/>
                <a:cs typeface="Arial" pitchFamily="34" charset="0"/>
              </a:defRPr>
            </a:lvl4pPr>
            <a:lvl5pPr marL="2057400" indent="-228600" eaLnBrk="0" hangingPunct="0">
              <a:defRPr b="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b="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b="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b="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b="1">
                <a:solidFill>
                  <a:schemeClr val="tx1"/>
                </a:solidFill>
                <a:latin typeface="Verdana" pitchFamily="34" charset="0"/>
                <a:cs typeface="Arial" pitchFamily="34" charset="0"/>
              </a:defRPr>
            </a:lvl9pPr>
          </a:lstStyle>
          <a:p>
            <a:pPr lvl="0" eaLnBrk="1" hangingPunct="1"/>
            <a:r>
              <a:rPr lang="en-GB" sz="2000" dirty="0">
                <a:solidFill>
                  <a:srgbClr val="0F5494"/>
                </a:solidFill>
                <a:ea typeface="Verdana" panose="020B0604030504040204" pitchFamily="34" charset="0"/>
                <a:cs typeface="Verdana" panose="020B0604030504040204" pitchFamily="34" charset="0"/>
              </a:rPr>
              <a:t>Certified Government Auditing Professional® (CGAP®)</a:t>
            </a:r>
          </a:p>
        </p:txBody>
      </p:sp>
      <p:sp>
        <p:nvSpPr>
          <p:cNvPr id="8" name="TextBox 7"/>
          <p:cNvSpPr txBox="1"/>
          <p:nvPr/>
        </p:nvSpPr>
        <p:spPr>
          <a:xfrm>
            <a:off x="676165" y="3717032"/>
            <a:ext cx="7950494" cy="2628412"/>
          </a:xfrm>
          <a:prstGeom prst="rect">
            <a:avLst/>
          </a:prstGeom>
          <a:noFill/>
        </p:spPr>
        <p:txBody>
          <a:bodyPr wrap="square" rtlCol="0">
            <a:spAutoFit/>
          </a:bodyPr>
          <a:lstStyle/>
          <a:p>
            <a:pPr marL="0" indent="0" algn="just" eaLnBrk="1" hangingPunct="1">
              <a:buClr>
                <a:srgbClr val="0066CC"/>
              </a:buClr>
            </a:pPr>
            <a:r>
              <a:rPr lang="en-GB" sz="1600" dirty="0" smtClean="0">
                <a:solidFill>
                  <a:schemeClr val="tx1"/>
                </a:solidFill>
                <a:ea typeface="Verdana" panose="020B0604030504040204" pitchFamily="34" charset="0"/>
                <a:cs typeface="Verdana" panose="020B0604030504040204" pitchFamily="34" charset="0"/>
              </a:rPr>
              <a:t>International Standards on A</a:t>
            </a:r>
            <a:r>
              <a:rPr lang="fr-FR" sz="1600" dirty="0" err="1" smtClean="0">
                <a:solidFill>
                  <a:schemeClr val="tx1"/>
                </a:solidFill>
                <a:ea typeface="Verdana" panose="020B0604030504040204" pitchFamily="34" charset="0"/>
                <a:cs typeface="Verdana" panose="020B0604030504040204" pitchFamily="34" charset="0"/>
              </a:rPr>
              <a:t>uditing</a:t>
            </a:r>
            <a:r>
              <a:rPr lang="fr-FR" sz="1600" dirty="0" smtClean="0">
                <a:solidFill>
                  <a:schemeClr val="tx1"/>
                </a:solidFill>
                <a:ea typeface="Verdana" panose="020B0604030504040204" pitchFamily="34" charset="0"/>
                <a:cs typeface="Verdana" panose="020B0604030504040204" pitchFamily="34" charset="0"/>
              </a:rPr>
              <a:t>: </a:t>
            </a:r>
            <a:r>
              <a:rPr lang="en-GB" sz="1600" b="0" dirty="0" smtClean="0">
                <a:solidFill>
                  <a:schemeClr val="tx1"/>
                </a:solidFill>
              </a:rPr>
              <a:t>Int'l Fed. </a:t>
            </a:r>
            <a:r>
              <a:rPr lang="en-GB" sz="1600" b="0" dirty="0">
                <a:solidFill>
                  <a:schemeClr val="tx1"/>
                </a:solidFill>
              </a:rPr>
              <a:t>of Accountants (IFAC) is the worldwide organisation for the accountancy profession. E</a:t>
            </a:r>
            <a:r>
              <a:rPr lang="en-GB" sz="1600" b="0" dirty="0" smtClean="0">
                <a:solidFill>
                  <a:schemeClr val="tx1"/>
                </a:solidFill>
              </a:rPr>
              <a:t>stablished </a:t>
            </a:r>
            <a:r>
              <a:rPr lang="en-GB" sz="1600" b="0" dirty="0">
                <a:solidFill>
                  <a:schemeClr val="tx1"/>
                </a:solidFill>
              </a:rPr>
              <a:t>the International Auditing and Assurance Standards Board (IAASB) to develop and issue high quality auditing and assurance standards for use around the world.</a:t>
            </a:r>
          </a:p>
          <a:p>
            <a:pPr marL="0" indent="0" algn="just" eaLnBrk="1" hangingPunct="1">
              <a:spcBef>
                <a:spcPct val="30000"/>
              </a:spcBef>
              <a:buClr>
                <a:srgbClr val="0066CC"/>
              </a:buClr>
            </a:pPr>
            <a:endParaRPr lang="en-GB" sz="1600" b="0" dirty="0">
              <a:solidFill>
                <a:schemeClr val="tx1"/>
              </a:solidFill>
            </a:endParaRPr>
          </a:p>
          <a:p>
            <a:pPr marL="0" indent="0" algn="just" eaLnBrk="1" hangingPunct="1">
              <a:buClr>
                <a:srgbClr val="0066CC"/>
              </a:buClr>
            </a:pPr>
            <a:r>
              <a:rPr lang="en-GB" sz="1600" b="0" dirty="0">
                <a:solidFill>
                  <a:schemeClr val="tx1"/>
                </a:solidFill>
              </a:rPr>
              <a:t>International Standards on Auditing (ISA</a:t>
            </a:r>
            <a:r>
              <a:rPr lang="en-GB" altLang="ja-JP" sz="1600" b="0" dirty="0">
                <a:solidFill>
                  <a:schemeClr val="tx1"/>
                </a:solidFill>
              </a:rPr>
              <a:t>s) set out the basic audit </a:t>
            </a:r>
            <a:r>
              <a:rPr lang="en-GB" sz="1600" b="0" dirty="0">
                <a:solidFill>
                  <a:schemeClr val="tx1"/>
                </a:solidFill>
              </a:rPr>
              <a:t>principles and related practices and procedures. At the end of each ISA there is a Public Sector Perspective (PSP) which provides clarification or supplementary notes for specific public sector issues related to the ISA.</a:t>
            </a:r>
          </a:p>
        </p:txBody>
      </p:sp>
    </p:spTree>
    <p:custDataLst>
      <p:tags r:id="rId1"/>
    </p:custDataLst>
    <p:extLst>
      <p:ext uri="{BB962C8B-B14F-4D97-AF65-F5344CB8AC3E}">
        <p14:creationId xmlns:p14="http://schemas.microsoft.com/office/powerpoint/2010/main" val="3392361535"/>
      </p:ext>
    </p:extLst>
  </p:cSld>
  <p:clrMapOvr>
    <a:masterClrMapping/>
  </p:clrMapOvr>
  <mc:AlternateContent xmlns:mc="http://schemas.openxmlformats.org/markup-compatibility/2006" xmlns:p14="http://schemas.microsoft.com/office/powerpoint/2010/main">
    <mc:Choice Requires="p14">
      <p:transition spd="slow" p14:dur="2000" advTm="55122"/>
    </mc:Choice>
    <mc:Fallback xmlns="">
      <p:transition spd="slow" advTm="551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1000"/>
                                        <p:tgtEl>
                                          <p:spTgt spid="8">
                                            <p:txEl>
                                              <p:pRg st="0" end="0"/>
                                            </p:txEl>
                                          </p:spTgt>
                                        </p:tgtEl>
                                      </p:cBhvr>
                                    </p:animEffect>
                                    <p:anim calcmode="lin" valueType="num">
                                      <p:cBhvr>
                                        <p:cTn id="2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fade">
                                      <p:cBhvr>
                                        <p:cTn id="26" dur="1000"/>
                                        <p:tgtEl>
                                          <p:spTgt spid="8">
                                            <p:txEl>
                                              <p:pRg st="2" end="2"/>
                                            </p:txEl>
                                          </p:spTgt>
                                        </p:tgtEl>
                                      </p:cBhvr>
                                    </p:animEffect>
                                    <p:anim calcmode="lin" valueType="num">
                                      <p:cBhvr>
                                        <p:cTn id="2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fr-BE" smtClean="0"/>
              <a:t> “Improving Commission’s Performance”</a:t>
            </a:r>
            <a:endParaRPr lang="fr-BE"/>
          </a:p>
        </p:txBody>
      </p:sp>
      <p:sp>
        <p:nvSpPr>
          <p:cNvPr id="6" name="Rectangle 6"/>
          <p:cNvSpPr txBox="1">
            <a:spLocks noChangeArrowheads="1"/>
          </p:cNvSpPr>
          <p:nvPr/>
        </p:nvSpPr>
        <p:spPr bwMode="auto">
          <a:xfrm>
            <a:off x="213194" y="1403350"/>
            <a:ext cx="8607277" cy="926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Verdana" pitchFamily="34" charset="0"/>
                <a:cs typeface="Arial" pitchFamily="34" charset="0"/>
              </a:defRPr>
            </a:lvl1pPr>
            <a:lvl2pPr marL="742950" indent="-285750" eaLnBrk="0" hangingPunct="0">
              <a:defRPr b="1">
                <a:solidFill>
                  <a:schemeClr val="tx1"/>
                </a:solidFill>
                <a:latin typeface="Verdana" pitchFamily="34" charset="0"/>
                <a:cs typeface="Arial" pitchFamily="34" charset="0"/>
              </a:defRPr>
            </a:lvl2pPr>
            <a:lvl3pPr marL="1143000" indent="-228600" eaLnBrk="0" hangingPunct="0">
              <a:defRPr b="1">
                <a:solidFill>
                  <a:schemeClr val="tx1"/>
                </a:solidFill>
                <a:latin typeface="Verdana" pitchFamily="34" charset="0"/>
                <a:cs typeface="Arial" pitchFamily="34" charset="0"/>
              </a:defRPr>
            </a:lvl3pPr>
            <a:lvl4pPr marL="1600200" indent="-228600" eaLnBrk="0" hangingPunct="0">
              <a:defRPr b="1">
                <a:solidFill>
                  <a:schemeClr val="tx1"/>
                </a:solidFill>
                <a:latin typeface="Verdana" pitchFamily="34" charset="0"/>
                <a:cs typeface="Arial" pitchFamily="34" charset="0"/>
              </a:defRPr>
            </a:lvl4pPr>
            <a:lvl5pPr marL="2057400" indent="-228600" eaLnBrk="0" hangingPunct="0">
              <a:defRPr b="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b="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b="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b="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b="1">
                <a:solidFill>
                  <a:schemeClr val="tx1"/>
                </a:solidFill>
                <a:latin typeface="Verdana" pitchFamily="34" charset="0"/>
                <a:cs typeface="Arial" pitchFamily="34" charset="0"/>
              </a:defRPr>
            </a:lvl9pPr>
          </a:lstStyle>
          <a:p>
            <a:pPr lvl="0" eaLnBrk="1" hangingPunct="1">
              <a:spcBef>
                <a:spcPts val="600"/>
              </a:spcBef>
              <a:spcAft>
                <a:spcPts val="600"/>
              </a:spcAft>
            </a:pPr>
            <a:r>
              <a:rPr lang="en-GB" sz="2000" dirty="0">
                <a:solidFill>
                  <a:srgbClr val="0F5494"/>
                </a:solidFill>
                <a:ea typeface="Verdana" panose="020B0604030504040204" pitchFamily="34" charset="0"/>
                <a:cs typeface="Verdana" panose="020B0604030504040204" pitchFamily="34" charset="0"/>
              </a:rPr>
              <a:t>Certified Government Auditing Professional® (CGAP®)</a:t>
            </a:r>
          </a:p>
          <a:p>
            <a:pPr lvl="0" algn="ctr" eaLnBrk="1" hangingPunct="1">
              <a:spcBef>
                <a:spcPts val="600"/>
              </a:spcBef>
              <a:spcAft>
                <a:spcPts val="600"/>
              </a:spcAft>
            </a:pPr>
            <a:r>
              <a:rPr lang="en-GB" sz="2000" dirty="0" smtClean="0">
                <a:solidFill>
                  <a:srgbClr val="0F5494"/>
                </a:solidFill>
                <a:ea typeface="Verdana" panose="020B0604030504040204" pitchFamily="34" charset="0"/>
                <a:cs typeface="Verdana" panose="020B0604030504040204" pitchFamily="34" charset="0"/>
              </a:rPr>
              <a:t>The </a:t>
            </a:r>
            <a:r>
              <a:rPr lang="en-GB" sz="2000" dirty="0">
                <a:solidFill>
                  <a:srgbClr val="0F5494"/>
                </a:solidFill>
                <a:ea typeface="Verdana" panose="020B0604030504040204" pitchFamily="34" charset="0"/>
                <a:cs typeface="Verdana" panose="020B0604030504040204" pitchFamily="34" charset="0"/>
              </a:rPr>
              <a:t>Three Lines of Defence Model</a:t>
            </a:r>
          </a:p>
          <a:p>
            <a:pPr lvl="0" eaLnBrk="1" hangingPunct="1"/>
            <a:endParaRPr lang="en-GB" sz="1600" dirty="0">
              <a:cs typeface="+mn-cs"/>
            </a:endParaRPr>
          </a:p>
        </p:txBody>
      </p:sp>
      <p:pic>
        <p:nvPicPr>
          <p:cNvPr id="7" name="Picture 2" descr="Untitled.tiff"/>
          <p:cNvPicPr>
            <a:picLocks noChangeAspect="1"/>
          </p:cNvPicPr>
          <p:nvPr/>
        </p:nvPicPr>
        <p:blipFill>
          <a:blip r:embed="rId3" cstate="print"/>
          <a:srcRect/>
          <a:stretch>
            <a:fillRect/>
          </a:stretch>
        </p:blipFill>
        <p:spPr bwMode="auto">
          <a:xfrm>
            <a:off x="213195" y="2204864"/>
            <a:ext cx="8851900" cy="4114800"/>
          </a:xfrm>
          <a:prstGeom prst="rect">
            <a:avLst/>
          </a:prstGeom>
          <a:noFill/>
          <a:ln w="9525">
            <a:noFill/>
            <a:miter lim="800000"/>
            <a:headEnd/>
            <a:tailEnd/>
          </a:ln>
        </p:spPr>
      </p:pic>
    </p:spTree>
    <p:extLst>
      <p:ext uri="{BB962C8B-B14F-4D97-AF65-F5344CB8AC3E}">
        <p14:creationId xmlns:p14="http://schemas.microsoft.com/office/powerpoint/2010/main" val="3454882200"/>
      </p:ext>
    </p:extLst>
  </p:cSld>
  <p:clrMapOvr>
    <a:masterClrMapping/>
  </p:clrMapOvr>
  <mc:AlternateContent xmlns:mc="http://schemas.openxmlformats.org/markup-compatibility/2006" xmlns:p14="http://schemas.microsoft.com/office/powerpoint/2010/main">
    <mc:Choice Requires="p14">
      <p:transition spd="slow" p14:dur="2000" advTm="83291"/>
    </mc:Choice>
    <mc:Fallback xmlns="">
      <p:transition spd="slow" advTm="83291"/>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699792" y="6381328"/>
            <a:ext cx="3816350" cy="268288"/>
          </a:xfrm>
        </p:spPr>
        <p:txBody>
          <a:bodyPr/>
          <a:lstStyle/>
          <a:p>
            <a:pPr>
              <a:defRPr/>
            </a:pPr>
            <a:r>
              <a:rPr lang="fr-BE" smtClean="0"/>
              <a:t> “Improving Commission’s Performance”</a:t>
            </a:r>
            <a:endParaRPr lang="fr-BE"/>
          </a:p>
        </p:txBody>
      </p:sp>
      <p:sp>
        <p:nvSpPr>
          <p:cNvPr id="6" name="Rectangle 6"/>
          <p:cNvSpPr txBox="1">
            <a:spLocks noChangeArrowheads="1"/>
          </p:cNvSpPr>
          <p:nvPr/>
        </p:nvSpPr>
        <p:spPr bwMode="auto">
          <a:xfrm>
            <a:off x="395536" y="1340768"/>
            <a:ext cx="8064896" cy="56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Verdana" pitchFamily="34" charset="0"/>
                <a:cs typeface="Arial" pitchFamily="34" charset="0"/>
              </a:defRPr>
            </a:lvl1pPr>
            <a:lvl2pPr marL="742950" indent="-285750" eaLnBrk="0" hangingPunct="0">
              <a:defRPr b="1">
                <a:solidFill>
                  <a:schemeClr val="tx1"/>
                </a:solidFill>
                <a:latin typeface="Verdana" pitchFamily="34" charset="0"/>
                <a:cs typeface="Arial" pitchFamily="34" charset="0"/>
              </a:defRPr>
            </a:lvl2pPr>
            <a:lvl3pPr marL="1143000" indent="-228600" eaLnBrk="0" hangingPunct="0">
              <a:defRPr b="1">
                <a:solidFill>
                  <a:schemeClr val="tx1"/>
                </a:solidFill>
                <a:latin typeface="Verdana" pitchFamily="34" charset="0"/>
                <a:cs typeface="Arial" pitchFamily="34" charset="0"/>
              </a:defRPr>
            </a:lvl3pPr>
            <a:lvl4pPr marL="1600200" indent="-228600" eaLnBrk="0" hangingPunct="0">
              <a:defRPr b="1">
                <a:solidFill>
                  <a:schemeClr val="tx1"/>
                </a:solidFill>
                <a:latin typeface="Verdana" pitchFamily="34" charset="0"/>
                <a:cs typeface="Arial" pitchFamily="34" charset="0"/>
              </a:defRPr>
            </a:lvl4pPr>
            <a:lvl5pPr marL="2057400" indent="-228600" eaLnBrk="0" hangingPunct="0">
              <a:defRPr b="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b="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b="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b="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b="1">
                <a:solidFill>
                  <a:schemeClr val="tx1"/>
                </a:solidFill>
                <a:latin typeface="Verdana" pitchFamily="34" charset="0"/>
                <a:cs typeface="Arial" pitchFamily="34" charset="0"/>
              </a:defRPr>
            </a:lvl9pPr>
          </a:lstStyle>
          <a:p>
            <a:pPr lvl="0" eaLnBrk="1" hangingPunct="1"/>
            <a:r>
              <a:rPr lang="en-GB" sz="2000" dirty="0">
                <a:solidFill>
                  <a:srgbClr val="0F5494"/>
                </a:solidFill>
                <a:ea typeface="Verdana" panose="020B0604030504040204" pitchFamily="34" charset="0"/>
                <a:cs typeface="Verdana" panose="020B0604030504040204" pitchFamily="34" charset="0"/>
              </a:rPr>
              <a:t>Certified Government Auditing Professional® (CGAP®)</a:t>
            </a:r>
          </a:p>
        </p:txBody>
      </p:sp>
      <p:sp>
        <p:nvSpPr>
          <p:cNvPr id="3" name="Rectangle 2"/>
          <p:cNvSpPr/>
          <p:nvPr/>
        </p:nvSpPr>
        <p:spPr>
          <a:xfrm>
            <a:off x="755576" y="1908622"/>
            <a:ext cx="4572000" cy="369332"/>
          </a:xfrm>
          <a:prstGeom prst="rect">
            <a:avLst/>
          </a:prstGeom>
        </p:spPr>
        <p:txBody>
          <a:bodyPr>
            <a:spAutoFit/>
          </a:bodyPr>
          <a:lstStyle/>
          <a:p>
            <a:r>
              <a:rPr lang="nl-BE" sz="1800" dirty="0">
                <a:solidFill>
                  <a:srgbClr val="0F5494"/>
                </a:solidFill>
                <a:ea typeface="Verdana" panose="020B0604030504040204" pitchFamily="34" charset="0"/>
                <a:cs typeface="Verdana" panose="020B0604030504040204" pitchFamily="34" charset="0"/>
              </a:rPr>
              <a:t>Risk </a:t>
            </a:r>
            <a:r>
              <a:rPr lang="nl-BE" sz="1800" dirty="0" err="1">
                <a:solidFill>
                  <a:srgbClr val="0F5494"/>
                </a:solidFill>
                <a:ea typeface="Verdana" panose="020B0604030504040204" pitchFamily="34" charset="0"/>
                <a:cs typeface="Verdana" panose="020B0604030504040204" pitchFamily="34" charset="0"/>
              </a:rPr>
              <a:t>and</a:t>
            </a:r>
            <a:r>
              <a:rPr lang="nl-BE" sz="1800" dirty="0">
                <a:solidFill>
                  <a:srgbClr val="0F5494"/>
                </a:solidFill>
                <a:ea typeface="Verdana" panose="020B0604030504040204" pitchFamily="34" charset="0"/>
                <a:cs typeface="Verdana" panose="020B0604030504040204" pitchFamily="34" charset="0"/>
              </a:rPr>
              <a:t> control </a:t>
            </a:r>
            <a:r>
              <a:rPr lang="nl-BE" sz="1800" dirty="0" err="1">
                <a:solidFill>
                  <a:srgbClr val="0F5494"/>
                </a:solidFill>
                <a:ea typeface="Verdana" panose="020B0604030504040204" pitchFamily="34" charset="0"/>
                <a:cs typeface="Verdana" panose="020B0604030504040204" pitchFamily="34" charset="0"/>
              </a:rPr>
              <a:t>frameworks</a:t>
            </a:r>
            <a:endParaRPr lang="en-GB" sz="1800" dirty="0">
              <a:solidFill>
                <a:srgbClr val="0F5494"/>
              </a:solidFill>
              <a:ea typeface="Verdana" panose="020B0604030504040204" pitchFamily="34" charset="0"/>
              <a:cs typeface="Verdana" panose="020B0604030504040204" pitchFamily="34" charset="0"/>
            </a:endParaRPr>
          </a:p>
        </p:txBody>
      </p:sp>
      <p:pic>
        <p:nvPicPr>
          <p:cNvPr id="7" name="Picture 4"/>
          <p:cNvPicPr>
            <a:picLocks noChangeAspect="1" noChangeArrowheads="1"/>
          </p:cNvPicPr>
          <p:nvPr/>
        </p:nvPicPr>
        <p:blipFill>
          <a:blip r:embed="rId3" cstate="print"/>
          <a:srcRect/>
          <a:stretch>
            <a:fillRect/>
          </a:stretch>
        </p:blipFill>
        <p:spPr bwMode="auto">
          <a:xfrm>
            <a:off x="5429250" y="2500313"/>
            <a:ext cx="3243263" cy="3192462"/>
          </a:xfrm>
          <a:prstGeom prst="rect">
            <a:avLst/>
          </a:prstGeom>
          <a:noFill/>
          <a:ln w="9525">
            <a:noFill/>
            <a:miter lim="800000"/>
            <a:headEnd/>
            <a:tailEnd/>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3" y="2348880"/>
            <a:ext cx="4968552" cy="3265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53954" y="6021288"/>
            <a:ext cx="8018559" cy="338554"/>
          </a:xfrm>
          <a:prstGeom prst="rect">
            <a:avLst/>
          </a:prstGeom>
          <a:noFill/>
        </p:spPr>
        <p:txBody>
          <a:bodyPr wrap="square" rtlCol="0">
            <a:spAutoFit/>
          </a:bodyPr>
          <a:lstStyle/>
          <a:p>
            <a:r>
              <a:rPr lang="en-GB" sz="1600" dirty="0" smtClean="0">
                <a:solidFill>
                  <a:schemeClr val="tx1"/>
                </a:solidFill>
              </a:rPr>
              <a:t>Nota Bene: </a:t>
            </a:r>
            <a:r>
              <a:rPr lang="en-GB" sz="1600" b="0" dirty="0" smtClean="0">
                <a:solidFill>
                  <a:schemeClr val="tx1"/>
                </a:solidFill>
              </a:rPr>
              <a:t>EC's Internal Control Standards based on COSO</a:t>
            </a:r>
            <a:endParaRPr lang="en-GB" sz="1600" b="0" dirty="0">
              <a:solidFill>
                <a:schemeClr val="tx1"/>
              </a:solidFill>
            </a:endParaRPr>
          </a:p>
        </p:txBody>
      </p:sp>
    </p:spTree>
    <p:extLst>
      <p:ext uri="{BB962C8B-B14F-4D97-AF65-F5344CB8AC3E}">
        <p14:creationId xmlns:p14="http://schemas.microsoft.com/office/powerpoint/2010/main" val="244763307"/>
      </p:ext>
    </p:extLst>
  </p:cSld>
  <p:clrMapOvr>
    <a:masterClrMapping/>
  </p:clrMapOvr>
  <mc:AlternateContent xmlns:mc="http://schemas.openxmlformats.org/markup-compatibility/2006" xmlns:p14="http://schemas.microsoft.com/office/powerpoint/2010/main">
    <mc:Choice Requires="p14">
      <p:transition spd="slow" p14:dur="2000" advTm="1635"/>
    </mc:Choice>
    <mc:Fallback xmlns="">
      <p:transition spd="slow" advTm="1635"/>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fr-BE" smtClean="0"/>
              <a:t> “Improving Commission’s Performance”</a:t>
            </a:r>
            <a:endParaRPr lang="fr-BE"/>
          </a:p>
        </p:txBody>
      </p:sp>
      <p:sp>
        <p:nvSpPr>
          <p:cNvPr id="6" name="Rectangle 6"/>
          <p:cNvSpPr txBox="1">
            <a:spLocks noChangeArrowheads="1"/>
          </p:cNvSpPr>
          <p:nvPr/>
        </p:nvSpPr>
        <p:spPr bwMode="auto">
          <a:xfrm>
            <a:off x="395536" y="1412776"/>
            <a:ext cx="6912768" cy="56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Verdana" pitchFamily="34" charset="0"/>
                <a:cs typeface="Arial" pitchFamily="34" charset="0"/>
              </a:defRPr>
            </a:lvl1pPr>
            <a:lvl2pPr marL="742950" indent="-285750" eaLnBrk="0" hangingPunct="0">
              <a:defRPr b="1">
                <a:solidFill>
                  <a:schemeClr val="tx1"/>
                </a:solidFill>
                <a:latin typeface="Verdana" pitchFamily="34" charset="0"/>
                <a:cs typeface="Arial" pitchFamily="34" charset="0"/>
              </a:defRPr>
            </a:lvl2pPr>
            <a:lvl3pPr marL="1143000" indent="-228600" eaLnBrk="0" hangingPunct="0">
              <a:defRPr b="1">
                <a:solidFill>
                  <a:schemeClr val="tx1"/>
                </a:solidFill>
                <a:latin typeface="Verdana" pitchFamily="34" charset="0"/>
                <a:cs typeface="Arial" pitchFamily="34" charset="0"/>
              </a:defRPr>
            </a:lvl3pPr>
            <a:lvl4pPr marL="1600200" indent="-228600" eaLnBrk="0" hangingPunct="0">
              <a:defRPr b="1">
                <a:solidFill>
                  <a:schemeClr val="tx1"/>
                </a:solidFill>
                <a:latin typeface="Verdana" pitchFamily="34" charset="0"/>
                <a:cs typeface="Arial" pitchFamily="34" charset="0"/>
              </a:defRPr>
            </a:lvl4pPr>
            <a:lvl5pPr marL="2057400" indent="-228600" eaLnBrk="0" hangingPunct="0">
              <a:defRPr b="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b="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b="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b="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b="1">
                <a:solidFill>
                  <a:schemeClr val="tx1"/>
                </a:solidFill>
                <a:latin typeface="Verdana" pitchFamily="34" charset="0"/>
                <a:cs typeface="Arial" pitchFamily="34" charset="0"/>
              </a:defRPr>
            </a:lvl9pPr>
          </a:lstStyle>
          <a:p>
            <a:pPr lvl="0" eaLnBrk="1" hangingPunct="1"/>
            <a:r>
              <a:rPr lang="en-GB" sz="2000" dirty="0">
                <a:solidFill>
                  <a:srgbClr val="0F5494"/>
                </a:solidFill>
                <a:ea typeface="Verdana" panose="020B0604030504040204" pitchFamily="34" charset="0"/>
                <a:cs typeface="Verdana" panose="020B0604030504040204" pitchFamily="34" charset="0"/>
              </a:rPr>
              <a:t>Certified Internal Auditor (CIA)</a:t>
            </a:r>
          </a:p>
        </p:txBody>
      </p:sp>
      <p:sp>
        <p:nvSpPr>
          <p:cNvPr id="4" name="TextBox 3"/>
          <p:cNvSpPr txBox="1"/>
          <p:nvPr/>
        </p:nvSpPr>
        <p:spPr>
          <a:xfrm>
            <a:off x="467544" y="2276872"/>
            <a:ext cx="8064896" cy="3046988"/>
          </a:xfrm>
          <a:prstGeom prst="rect">
            <a:avLst/>
          </a:prstGeom>
          <a:noFill/>
        </p:spPr>
        <p:txBody>
          <a:bodyPr wrap="square" rtlCol="0">
            <a:spAutoFit/>
          </a:bodyPr>
          <a:lstStyle/>
          <a:p>
            <a:pPr algn="just"/>
            <a:r>
              <a:rPr lang="en-GB" sz="1600" b="0" dirty="0">
                <a:solidFill>
                  <a:schemeClr val="tx1"/>
                </a:solidFill>
              </a:rPr>
              <a:t>The IIA's </a:t>
            </a:r>
            <a:r>
              <a:rPr lang="en-GB" sz="1600" b="0" dirty="0">
                <a:solidFill>
                  <a:schemeClr val="tx1"/>
                </a:solidFill>
                <a:hlinkClick r:id="rId5" action="ppaction://hlinkfile"/>
              </a:rPr>
              <a:t>Certified Internal Auditor® (CIA®) certification</a:t>
            </a:r>
            <a:r>
              <a:rPr lang="en-GB" sz="1600" b="0" dirty="0">
                <a:solidFill>
                  <a:schemeClr val="tx1"/>
                </a:solidFill>
              </a:rPr>
              <a:t> is </a:t>
            </a:r>
            <a:r>
              <a:rPr lang="en-GB" sz="1600" b="0" dirty="0" smtClean="0">
                <a:solidFill>
                  <a:schemeClr val="tx1"/>
                </a:solidFill>
              </a:rPr>
              <a:t>a globally </a:t>
            </a:r>
            <a:r>
              <a:rPr lang="en-GB" sz="1600" b="0" dirty="0">
                <a:solidFill>
                  <a:schemeClr val="tx1"/>
                </a:solidFill>
              </a:rPr>
              <a:t>accepted designation for internal auditors. It is a three-part exam that </a:t>
            </a:r>
            <a:r>
              <a:rPr lang="en-GB" sz="1600" b="0" dirty="0" smtClean="0">
                <a:solidFill>
                  <a:schemeClr val="tx1"/>
                </a:solidFill>
              </a:rPr>
              <a:t>tests </a:t>
            </a:r>
            <a:r>
              <a:rPr lang="en-GB" sz="1600" b="0" dirty="0">
                <a:solidFill>
                  <a:schemeClr val="tx1"/>
                </a:solidFill>
              </a:rPr>
              <a:t>a candidate's knowledge of current internal auditing practices and understanding of internal audit issues, risks and remedies</a:t>
            </a:r>
            <a:r>
              <a:rPr lang="en-GB" sz="1600" b="0" dirty="0" smtClean="0">
                <a:solidFill>
                  <a:schemeClr val="tx1"/>
                </a:solidFill>
              </a:rPr>
              <a:t>.</a:t>
            </a:r>
          </a:p>
          <a:p>
            <a:r>
              <a:rPr lang="en-GB" sz="1600" b="0" dirty="0" smtClean="0">
                <a:solidFill>
                  <a:schemeClr val="tx1"/>
                </a:solidFill>
              </a:rPr>
              <a:t> </a:t>
            </a:r>
            <a:endParaRPr lang="en-GB" sz="1600" b="0" dirty="0">
              <a:solidFill>
                <a:schemeClr val="tx1"/>
              </a:solidFill>
            </a:endParaRPr>
          </a:p>
          <a:p>
            <a:r>
              <a:rPr lang="en-GB" sz="1600" dirty="0" smtClean="0">
                <a:solidFill>
                  <a:schemeClr val="tx1"/>
                </a:solidFill>
              </a:rPr>
              <a:t>Part </a:t>
            </a:r>
            <a:r>
              <a:rPr lang="en-GB" sz="1600" dirty="0">
                <a:solidFill>
                  <a:schemeClr val="tx1"/>
                </a:solidFill>
              </a:rPr>
              <a:t>1 – Internal Audit Basics</a:t>
            </a:r>
          </a:p>
          <a:p>
            <a:endParaRPr lang="en-GB" sz="1600" b="0" dirty="0" smtClean="0">
              <a:solidFill>
                <a:schemeClr val="tx1"/>
              </a:solidFill>
            </a:endParaRPr>
          </a:p>
          <a:p>
            <a:pPr algn="just"/>
            <a:r>
              <a:rPr lang="en-GB" sz="1600" b="0" dirty="0" smtClean="0">
                <a:solidFill>
                  <a:schemeClr val="tx1"/>
                </a:solidFill>
              </a:rPr>
              <a:t>The </a:t>
            </a:r>
            <a:r>
              <a:rPr lang="en-GB" sz="1600" b="0" dirty="0">
                <a:solidFill>
                  <a:schemeClr val="tx1"/>
                </a:solidFill>
                <a:hlinkClick r:id="rId6" action="ppaction://hlinkfile"/>
              </a:rPr>
              <a:t>CIA exam Part 1</a:t>
            </a:r>
            <a:r>
              <a:rPr lang="en-GB" sz="1600" b="0" dirty="0">
                <a:solidFill>
                  <a:schemeClr val="tx1"/>
                </a:solidFill>
              </a:rPr>
              <a:t> topics tested include aspects of mandatory guidance from the IPPF; internal control and risk concepts; as well as tools and techniques for conducting internal audit engagements. </a:t>
            </a:r>
            <a:endParaRPr lang="en-GB" sz="1600" b="0" dirty="0" smtClean="0">
              <a:solidFill>
                <a:schemeClr val="tx1"/>
              </a:solidFill>
            </a:endParaRPr>
          </a:p>
          <a:p>
            <a:pPr algn="just"/>
            <a:endParaRPr lang="en-GB" sz="1600" b="0" dirty="0" smtClean="0">
              <a:solidFill>
                <a:schemeClr val="tx1"/>
              </a:solidFill>
            </a:endParaRPr>
          </a:p>
          <a:p>
            <a:pPr algn="just"/>
            <a:r>
              <a:rPr lang="en-GB" sz="1600" b="0" dirty="0" smtClean="0">
                <a:solidFill>
                  <a:schemeClr val="tx1"/>
                </a:solidFill>
              </a:rPr>
              <a:t>Note</a:t>
            </a:r>
            <a:r>
              <a:rPr lang="en-GB" sz="1600" b="0" dirty="0">
                <a:solidFill>
                  <a:schemeClr val="tx1"/>
                </a:solidFill>
              </a:rPr>
              <a:t>: T</a:t>
            </a:r>
            <a:r>
              <a:rPr lang="en-GB" sz="1600" b="0" dirty="0" smtClean="0">
                <a:solidFill>
                  <a:schemeClr val="tx1"/>
                </a:solidFill>
              </a:rPr>
              <a:t>ested </a:t>
            </a:r>
            <a:r>
              <a:rPr lang="en-GB" sz="1600" b="0" dirty="0">
                <a:solidFill>
                  <a:schemeClr val="tx1"/>
                </a:solidFill>
              </a:rPr>
              <a:t>at the Proficiency knowledge </a:t>
            </a:r>
            <a:r>
              <a:rPr lang="en-GB" sz="1600" b="0" dirty="0" smtClean="0">
                <a:solidFill>
                  <a:schemeClr val="tx1"/>
                </a:solidFill>
              </a:rPr>
              <a:t>level.</a:t>
            </a:r>
            <a:endParaRPr lang="en-GB" sz="1600" b="0" dirty="0">
              <a:solidFill>
                <a:schemeClr val="tx1"/>
              </a:solidFill>
            </a:endParaRPr>
          </a:p>
        </p:txBody>
      </p:sp>
    </p:spTree>
    <p:custDataLst>
      <p:tags r:id="rId2"/>
    </p:custDataLst>
    <p:extLst>
      <p:ext uri="{BB962C8B-B14F-4D97-AF65-F5344CB8AC3E}">
        <p14:creationId xmlns:p14="http://schemas.microsoft.com/office/powerpoint/2010/main" val="10098156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53202"/>
    </mc:Choice>
    <mc:Fallback xmlns="">
      <p:transition spd="slow" advTm="532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000"/>
                                        <p:tgtEl>
                                          <p:spTgt spid="4">
                                            <p:txEl>
                                              <p:pRg st="4" end="4"/>
                                            </p:txEl>
                                          </p:spTgt>
                                        </p:tgtEl>
                                      </p:cBhvr>
                                    </p:animEffect>
                                    <p:anim calcmode="lin" valueType="num">
                                      <p:cBhvr>
                                        <p:cTn id="2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1000"/>
                                        <p:tgtEl>
                                          <p:spTgt spid="4">
                                            <p:txEl>
                                              <p:pRg st="6" end="6"/>
                                            </p:txEl>
                                          </p:spTgt>
                                        </p:tgtEl>
                                      </p:cBhvr>
                                    </p:animEffect>
                                    <p:anim calcmode="lin" valueType="num">
                                      <p:cBhvr>
                                        <p:cTn id="2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fr-BE" smtClean="0"/>
              <a:t> “Improving Commission’s Performance”</a:t>
            </a:r>
            <a:endParaRPr lang="fr-BE"/>
          </a:p>
        </p:txBody>
      </p:sp>
      <p:sp>
        <p:nvSpPr>
          <p:cNvPr id="6" name="Rectangle 6"/>
          <p:cNvSpPr txBox="1">
            <a:spLocks noChangeArrowheads="1"/>
          </p:cNvSpPr>
          <p:nvPr/>
        </p:nvSpPr>
        <p:spPr bwMode="auto">
          <a:xfrm>
            <a:off x="179512" y="1268760"/>
            <a:ext cx="6624736" cy="56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Verdana" pitchFamily="34" charset="0"/>
                <a:cs typeface="Arial" pitchFamily="34" charset="0"/>
              </a:defRPr>
            </a:lvl1pPr>
            <a:lvl2pPr marL="742950" indent="-285750" eaLnBrk="0" hangingPunct="0">
              <a:defRPr b="1">
                <a:solidFill>
                  <a:schemeClr val="tx1"/>
                </a:solidFill>
                <a:latin typeface="Verdana" pitchFamily="34" charset="0"/>
                <a:cs typeface="Arial" pitchFamily="34" charset="0"/>
              </a:defRPr>
            </a:lvl2pPr>
            <a:lvl3pPr marL="1143000" indent="-228600" eaLnBrk="0" hangingPunct="0">
              <a:defRPr b="1">
                <a:solidFill>
                  <a:schemeClr val="tx1"/>
                </a:solidFill>
                <a:latin typeface="Verdana" pitchFamily="34" charset="0"/>
                <a:cs typeface="Arial" pitchFamily="34" charset="0"/>
              </a:defRPr>
            </a:lvl3pPr>
            <a:lvl4pPr marL="1600200" indent="-228600" eaLnBrk="0" hangingPunct="0">
              <a:defRPr b="1">
                <a:solidFill>
                  <a:schemeClr val="tx1"/>
                </a:solidFill>
                <a:latin typeface="Verdana" pitchFamily="34" charset="0"/>
                <a:cs typeface="Arial" pitchFamily="34" charset="0"/>
              </a:defRPr>
            </a:lvl4pPr>
            <a:lvl5pPr marL="2057400" indent="-228600" eaLnBrk="0" hangingPunct="0">
              <a:defRPr b="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b="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b="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b="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b="1">
                <a:solidFill>
                  <a:schemeClr val="tx1"/>
                </a:solidFill>
                <a:latin typeface="Verdana" pitchFamily="34" charset="0"/>
                <a:cs typeface="Arial" pitchFamily="34" charset="0"/>
              </a:defRPr>
            </a:lvl9pPr>
          </a:lstStyle>
          <a:p>
            <a:pPr eaLnBrk="1" hangingPunct="1"/>
            <a:r>
              <a:rPr lang="en-GB" sz="2000" dirty="0">
                <a:solidFill>
                  <a:srgbClr val="0F5494"/>
                </a:solidFill>
                <a:ea typeface="Verdana" panose="020B0604030504040204" pitchFamily="34" charset="0"/>
                <a:cs typeface="Verdana" panose="020B0604030504040204" pitchFamily="34" charset="0"/>
              </a:rPr>
              <a:t>Certified Internal Auditor (CIA)</a:t>
            </a:r>
          </a:p>
        </p:txBody>
      </p:sp>
      <p:sp>
        <p:nvSpPr>
          <p:cNvPr id="4" name="TextBox 3"/>
          <p:cNvSpPr txBox="1"/>
          <p:nvPr/>
        </p:nvSpPr>
        <p:spPr>
          <a:xfrm>
            <a:off x="395536" y="1859941"/>
            <a:ext cx="8064896" cy="5755422"/>
          </a:xfrm>
          <a:prstGeom prst="rect">
            <a:avLst/>
          </a:prstGeom>
          <a:noFill/>
        </p:spPr>
        <p:txBody>
          <a:bodyPr wrap="square" rtlCol="0">
            <a:spAutoFit/>
          </a:bodyPr>
          <a:lstStyle/>
          <a:p>
            <a:r>
              <a:rPr lang="en-GB" sz="1600" dirty="0" smtClean="0">
                <a:solidFill>
                  <a:schemeClr val="tx1"/>
                </a:solidFill>
              </a:rPr>
              <a:t>Part </a:t>
            </a:r>
            <a:r>
              <a:rPr lang="en-GB" sz="1600" dirty="0">
                <a:solidFill>
                  <a:schemeClr val="tx1"/>
                </a:solidFill>
              </a:rPr>
              <a:t>2 – Internal Audit Practice</a:t>
            </a:r>
          </a:p>
          <a:p>
            <a:endParaRPr lang="en-GB" sz="1600" b="0" dirty="0" smtClean="0">
              <a:solidFill>
                <a:schemeClr val="tx1"/>
              </a:solidFill>
            </a:endParaRPr>
          </a:p>
          <a:p>
            <a:pPr algn="just"/>
            <a:r>
              <a:rPr lang="en-GB" sz="1600" b="0" dirty="0" smtClean="0">
                <a:solidFill>
                  <a:schemeClr val="tx1"/>
                </a:solidFill>
              </a:rPr>
              <a:t>The </a:t>
            </a:r>
            <a:r>
              <a:rPr lang="en-GB" sz="1600" b="0" dirty="0">
                <a:solidFill>
                  <a:schemeClr val="tx1"/>
                </a:solidFill>
                <a:hlinkClick r:id="rId4" action="ppaction://hlinkfile"/>
              </a:rPr>
              <a:t>CIA exam Part 2</a:t>
            </a:r>
            <a:r>
              <a:rPr lang="en-GB" sz="1600" b="0" dirty="0">
                <a:solidFill>
                  <a:schemeClr val="tx1"/>
                </a:solidFill>
              </a:rPr>
              <a:t> topics tested include managing the internal audit function via the strategic and operational role of internal audit and establishing a risk-based plan; the steps to manage individual engagements (planning, supervision, communicating results, and monitoring outcomes); as well as fraud risks and controls. </a:t>
            </a:r>
            <a:endParaRPr lang="en-GB" sz="1600" b="0" dirty="0" smtClean="0">
              <a:solidFill>
                <a:schemeClr val="tx1"/>
              </a:solidFill>
            </a:endParaRPr>
          </a:p>
          <a:p>
            <a:pPr algn="just"/>
            <a:endParaRPr lang="en-GB" sz="1600" b="0" dirty="0">
              <a:solidFill>
                <a:schemeClr val="tx1"/>
              </a:solidFill>
            </a:endParaRPr>
          </a:p>
          <a:p>
            <a:pPr algn="just"/>
            <a:r>
              <a:rPr lang="en-GB" sz="1600" b="0" dirty="0" smtClean="0">
                <a:solidFill>
                  <a:schemeClr val="tx1"/>
                </a:solidFill>
              </a:rPr>
              <a:t>Note</a:t>
            </a:r>
            <a:r>
              <a:rPr lang="en-GB" sz="1600" b="0" dirty="0">
                <a:solidFill>
                  <a:schemeClr val="tx1"/>
                </a:solidFill>
              </a:rPr>
              <a:t>: T</a:t>
            </a:r>
            <a:r>
              <a:rPr lang="en-GB" sz="1600" b="0" dirty="0" smtClean="0">
                <a:solidFill>
                  <a:schemeClr val="tx1"/>
                </a:solidFill>
              </a:rPr>
              <a:t>ested </a:t>
            </a:r>
            <a:r>
              <a:rPr lang="en-GB" sz="1600" b="0" dirty="0">
                <a:solidFill>
                  <a:schemeClr val="tx1"/>
                </a:solidFill>
              </a:rPr>
              <a:t>at the Proficiency </a:t>
            </a:r>
            <a:r>
              <a:rPr lang="en-GB" sz="1600" b="0" dirty="0" smtClean="0">
                <a:solidFill>
                  <a:schemeClr val="tx1"/>
                </a:solidFill>
              </a:rPr>
              <a:t>knowledge.</a:t>
            </a:r>
          </a:p>
          <a:p>
            <a:endParaRPr lang="en-GB" sz="1600" b="0" dirty="0">
              <a:solidFill>
                <a:schemeClr val="tx1"/>
              </a:solidFill>
            </a:endParaRPr>
          </a:p>
          <a:p>
            <a:r>
              <a:rPr lang="en-GB" sz="1600" dirty="0">
                <a:solidFill>
                  <a:schemeClr val="tx1"/>
                </a:solidFill>
              </a:rPr>
              <a:t>Part 3 – Internal Audit Knowledge Elements</a:t>
            </a:r>
          </a:p>
          <a:p>
            <a:endParaRPr lang="en-GB" sz="1600" b="0" dirty="0" smtClean="0">
              <a:solidFill>
                <a:schemeClr val="tx1"/>
              </a:solidFill>
            </a:endParaRPr>
          </a:p>
          <a:p>
            <a:pPr algn="just"/>
            <a:r>
              <a:rPr lang="en-GB" sz="1600" b="0" dirty="0" smtClean="0">
                <a:solidFill>
                  <a:schemeClr val="tx1"/>
                </a:solidFill>
              </a:rPr>
              <a:t>The </a:t>
            </a:r>
            <a:r>
              <a:rPr lang="en-GB" sz="1600" b="0" dirty="0">
                <a:solidFill>
                  <a:schemeClr val="tx1"/>
                </a:solidFill>
                <a:hlinkClick r:id="rId5" action="ppaction://hlinkfile"/>
              </a:rPr>
              <a:t>CIA exam Part 3</a:t>
            </a:r>
            <a:r>
              <a:rPr lang="en-GB" sz="1600" b="0" dirty="0">
                <a:solidFill>
                  <a:schemeClr val="tx1"/>
                </a:solidFill>
              </a:rPr>
              <a:t> topics tested include governance and business ethics; risk management; organizational structure, including business processes and risks; communication; management and leadership principles; information technology and business continuity; financial management; and the global business environment. </a:t>
            </a:r>
            <a:endParaRPr lang="en-GB" sz="1600" b="0" dirty="0" smtClean="0">
              <a:solidFill>
                <a:schemeClr val="tx1"/>
              </a:solidFill>
            </a:endParaRPr>
          </a:p>
          <a:p>
            <a:pPr algn="just"/>
            <a:r>
              <a:rPr lang="en-GB" sz="1600" b="0" dirty="0" smtClean="0">
                <a:solidFill>
                  <a:schemeClr val="tx1"/>
                </a:solidFill>
              </a:rPr>
              <a:t>Note</a:t>
            </a:r>
            <a:r>
              <a:rPr lang="en-GB" sz="1600" b="0" dirty="0">
                <a:solidFill>
                  <a:schemeClr val="tx1"/>
                </a:solidFill>
              </a:rPr>
              <a:t>: </a:t>
            </a:r>
            <a:r>
              <a:rPr lang="en-GB" sz="1600" b="0" dirty="0" smtClean="0">
                <a:solidFill>
                  <a:schemeClr val="tx1"/>
                </a:solidFill>
              </a:rPr>
              <a:t>Tested </a:t>
            </a:r>
            <a:r>
              <a:rPr lang="en-GB" sz="1600" b="0" dirty="0">
                <a:solidFill>
                  <a:schemeClr val="tx1"/>
                </a:solidFill>
              </a:rPr>
              <a:t>at the Awareness knowledge </a:t>
            </a:r>
            <a:r>
              <a:rPr lang="en-GB" sz="1600" b="0" dirty="0" smtClean="0">
                <a:solidFill>
                  <a:schemeClr val="tx1"/>
                </a:solidFill>
              </a:rPr>
              <a:t>level</a:t>
            </a:r>
            <a:endParaRPr lang="en-GB" sz="1600" b="0" dirty="0">
              <a:solidFill>
                <a:schemeClr val="tx1"/>
              </a:solidFill>
            </a:endParaRPr>
          </a:p>
          <a:p>
            <a:endParaRPr lang="en-GB" sz="1600" b="0" dirty="0" smtClean="0">
              <a:solidFill>
                <a:schemeClr val="tx1"/>
              </a:solidFill>
            </a:endParaRPr>
          </a:p>
          <a:p>
            <a:endParaRPr lang="en-GB" sz="1600" b="0" dirty="0">
              <a:solidFill>
                <a:schemeClr val="tx1"/>
              </a:solidFill>
            </a:endParaRPr>
          </a:p>
          <a:p>
            <a:endParaRPr lang="en-GB" sz="1600" b="0" dirty="0" smtClean="0">
              <a:solidFill>
                <a:schemeClr val="tx1"/>
              </a:solidFill>
            </a:endParaRPr>
          </a:p>
          <a:p>
            <a:endParaRPr lang="en-GB" sz="1600" b="0" dirty="0">
              <a:solidFill>
                <a:schemeClr val="tx1"/>
              </a:solidFill>
            </a:endParaRPr>
          </a:p>
          <a:p>
            <a:endParaRPr lang="en-GB" sz="1600" b="0" dirty="0">
              <a:solidFill>
                <a:schemeClr val="tx1"/>
              </a:solidFill>
            </a:endParaRPr>
          </a:p>
        </p:txBody>
      </p:sp>
    </p:spTree>
    <p:custDataLst>
      <p:tags r:id="rId1"/>
    </p:custDataLst>
    <p:extLst>
      <p:ext uri="{BB962C8B-B14F-4D97-AF65-F5344CB8AC3E}">
        <p14:creationId xmlns:p14="http://schemas.microsoft.com/office/powerpoint/2010/main" val="2201250096"/>
      </p:ext>
    </p:extLst>
  </p:cSld>
  <p:clrMapOvr>
    <a:masterClrMapping/>
  </p:clrMapOvr>
  <mc:AlternateContent xmlns:mc="http://schemas.openxmlformats.org/markup-compatibility/2006" xmlns:p14="http://schemas.microsoft.com/office/powerpoint/2010/main">
    <mc:Choice Requires="p14">
      <p:transition spd="slow" p14:dur="2000" advTm="32809"/>
    </mc:Choice>
    <mc:Fallback xmlns="">
      <p:transition spd="slow" advTm="328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000"/>
                                        <p:tgtEl>
                                          <p:spTgt spid="4">
                                            <p:txEl>
                                              <p:pRg st="4" end="4"/>
                                            </p:txEl>
                                          </p:spTgt>
                                        </p:tgtEl>
                                      </p:cBhvr>
                                    </p:animEffect>
                                    <p:anim calcmode="lin" valueType="num">
                                      <p:cBhvr>
                                        <p:cTn id="1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1000"/>
                                        <p:tgtEl>
                                          <p:spTgt spid="4">
                                            <p:txEl>
                                              <p:pRg st="6" end="6"/>
                                            </p:txEl>
                                          </p:spTgt>
                                        </p:tgtEl>
                                      </p:cBhvr>
                                    </p:animEffect>
                                    <p:anim calcmode="lin" valueType="num">
                                      <p:cBhvr>
                                        <p:cTn id="2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fade">
                                      <p:cBhvr>
                                        <p:cTn id="29" dur="1000"/>
                                        <p:tgtEl>
                                          <p:spTgt spid="4">
                                            <p:txEl>
                                              <p:pRg st="8" end="8"/>
                                            </p:txEl>
                                          </p:spTgt>
                                        </p:tgtEl>
                                      </p:cBhvr>
                                    </p:animEffect>
                                    <p:anim calcmode="lin" valueType="num">
                                      <p:cBhvr>
                                        <p:cTn id="30"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8" end="8"/>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fade">
                                      <p:cBhvr>
                                        <p:cTn id="34" dur="1000"/>
                                        <p:tgtEl>
                                          <p:spTgt spid="4">
                                            <p:txEl>
                                              <p:pRg st="9" end="9"/>
                                            </p:txEl>
                                          </p:spTgt>
                                        </p:tgtEl>
                                      </p:cBhvr>
                                    </p:animEffect>
                                    <p:anim calcmode="lin" valueType="num">
                                      <p:cBhvr>
                                        <p:cTn id="35"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520" y="1268760"/>
            <a:ext cx="8496175" cy="576858"/>
          </a:xfrm>
        </p:spPr>
        <p:txBody>
          <a:bodyPr/>
          <a:lstStyle/>
          <a:p>
            <a:pPr eaLnBrk="1" hangingPunct="1"/>
            <a:r>
              <a:rPr lang="en-GB"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GB"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sz="2000" kern="1200" dirty="0">
                <a:latin typeface="Verdana" pitchFamily="34" charset="0"/>
                <a:ea typeface="Verdana" panose="020B0604030504040204" pitchFamily="34" charset="0"/>
                <a:cs typeface="Verdana" panose="020B0604030504040204" pitchFamily="34" charset="0"/>
              </a:rPr>
              <a:t>Advantages of International Certification in Audit</a:t>
            </a:r>
            <a:br>
              <a:rPr lang="en-GB" sz="2000" kern="1200" dirty="0">
                <a:latin typeface="Verdana" pitchFamily="34" charset="0"/>
                <a:ea typeface="Verdana" panose="020B0604030504040204" pitchFamily="34" charset="0"/>
                <a:cs typeface="Verdana" panose="020B0604030504040204" pitchFamily="34" charset="0"/>
              </a:rPr>
            </a:br>
            <a:endParaRPr lang="en-GB" sz="2000" kern="1200" dirty="0">
              <a:latin typeface="Verdana" pitchFamily="34" charset="0"/>
              <a:ea typeface="Verdana" panose="020B0604030504040204" pitchFamily="34" charset="0"/>
              <a:cs typeface="Verdana" panose="020B0604030504040204" pitchFamily="34" charset="0"/>
            </a:endParaRPr>
          </a:p>
        </p:txBody>
      </p:sp>
      <p:sp>
        <p:nvSpPr>
          <p:cNvPr id="2" name="Footer Placeholder 1"/>
          <p:cNvSpPr>
            <a:spLocks noGrp="1"/>
          </p:cNvSpPr>
          <p:nvPr>
            <p:ph type="ftr" sz="quarter" idx="11"/>
          </p:nvPr>
        </p:nvSpPr>
        <p:spPr/>
        <p:txBody>
          <a:bodyPr/>
          <a:lstStyle/>
          <a:p>
            <a:pPr>
              <a:defRPr/>
            </a:pPr>
            <a:r>
              <a:rPr lang="fr-BE" smtClean="0"/>
              <a:t> “Improving Commission’s Performance”</a:t>
            </a:r>
            <a:endParaRPr lang="fr-BE"/>
          </a:p>
        </p:txBody>
      </p:sp>
      <p:sp>
        <p:nvSpPr>
          <p:cNvPr id="3" name="Rectangle 2"/>
          <p:cNvSpPr/>
          <p:nvPr/>
        </p:nvSpPr>
        <p:spPr>
          <a:xfrm>
            <a:off x="2286000" y="-23516838"/>
            <a:ext cx="4572000" cy="2062103"/>
          </a:xfrm>
          <a:prstGeom prst="rect">
            <a:avLst/>
          </a:prstGeom>
        </p:spPr>
        <p:txBody>
          <a:bodyPr>
            <a:spAutoFit/>
          </a:bodyPr>
          <a:lstStyle/>
          <a:p>
            <a:r>
              <a:rPr lang="en-GB" sz="1600" b="0" dirty="0">
                <a:solidFill>
                  <a:schemeClr val="tx1"/>
                </a:solidFill>
              </a:rPr>
              <a:t>The IIA's </a:t>
            </a:r>
            <a:r>
              <a:rPr lang="en-GB" sz="1600" b="0" dirty="0">
                <a:solidFill>
                  <a:schemeClr val="tx1"/>
                </a:solidFill>
                <a:hlinkClick r:id="rId4" action="ppaction://hlinkfile"/>
              </a:rPr>
              <a:t>Certified Internal Auditor® (CIA®) certification</a:t>
            </a:r>
            <a:r>
              <a:rPr lang="en-GB" sz="1600" b="0" dirty="0">
                <a:solidFill>
                  <a:schemeClr val="tx1"/>
                </a:solidFill>
              </a:rPr>
              <a:t> is the only globally accepted designation for internal auditors. It is a three-part exam that remains the standard by which individuals demonstrate their comprehensive competence and professionalism in the internal auditing field.</a:t>
            </a:r>
          </a:p>
        </p:txBody>
      </p:sp>
      <p:sp>
        <p:nvSpPr>
          <p:cNvPr id="4" name="TextBox 3"/>
          <p:cNvSpPr txBox="1"/>
          <p:nvPr/>
        </p:nvSpPr>
        <p:spPr>
          <a:xfrm>
            <a:off x="417849" y="1991881"/>
            <a:ext cx="8064896" cy="338554"/>
          </a:xfrm>
          <a:prstGeom prst="rect">
            <a:avLst/>
          </a:prstGeom>
          <a:noFill/>
        </p:spPr>
        <p:txBody>
          <a:bodyPr wrap="square" rtlCol="0">
            <a:spAutoFit/>
          </a:bodyPr>
          <a:lstStyle/>
          <a:p>
            <a:pPr marL="285750" indent="-285750">
              <a:buFont typeface="Arial" panose="020B0604020202020204" pitchFamily="34" charset="0"/>
              <a:buChar char="•"/>
            </a:pPr>
            <a:r>
              <a:rPr lang="en-GB" sz="1600" b="0" dirty="0" smtClean="0">
                <a:solidFill>
                  <a:schemeClr val="tx1"/>
                </a:solidFill>
              </a:rPr>
              <a:t>Certifying body keeps examination process up to date; </a:t>
            </a:r>
          </a:p>
        </p:txBody>
      </p:sp>
      <p:sp>
        <p:nvSpPr>
          <p:cNvPr id="6" name="TextBox 5"/>
          <p:cNvSpPr txBox="1"/>
          <p:nvPr/>
        </p:nvSpPr>
        <p:spPr>
          <a:xfrm>
            <a:off x="417849" y="2330435"/>
            <a:ext cx="8064896" cy="338554"/>
          </a:xfrm>
          <a:prstGeom prst="rect">
            <a:avLst/>
          </a:prstGeom>
          <a:noFill/>
        </p:spPr>
        <p:txBody>
          <a:bodyPr wrap="square" rtlCol="0">
            <a:spAutoFit/>
          </a:bodyPr>
          <a:lstStyle/>
          <a:p>
            <a:pPr marL="285750" indent="-285750" algn="just">
              <a:buFont typeface="Arial" panose="020B0604020202020204" pitchFamily="34" charset="0"/>
              <a:buChar char="•"/>
            </a:pPr>
            <a:r>
              <a:rPr lang="en-GB" sz="1600" b="0" dirty="0" smtClean="0">
                <a:solidFill>
                  <a:schemeClr val="tx1"/>
                </a:solidFill>
              </a:rPr>
              <a:t>Study at own pace.  Flexibility to perform audit field work outside of HQ;</a:t>
            </a:r>
          </a:p>
        </p:txBody>
      </p:sp>
      <p:sp>
        <p:nvSpPr>
          <p:cNvPr id="7" name="Rectangle 6"/>
          <p:cNvSpPr/>
          <p:nvPr/>
        </p:nvSpPr>
        <p:spPr>
          <a:xfrm>
            <a:off x="440464" y="4293096"/>
            <a:ext cx="8064896" cy="584775"/>
          </a:xfrm>
          <a:prstGeom prst="rect">
            <a:avLst/>
          </a:prstGeom>
        </p:spPr>
        <p:txBody>
          <a:bodyPr wrap="square">
            <a:spAutoFit/>
          </a:bodyPr>
          <a:lstStyle/>
          <a:p>
            <a:pPr lvl="0"/>
            <a:endParaRPr lang="en-GB" sz="1600" b="0" dirty="0">
              <a:solidFill>
                <a:srgbClr val="000000"/>
              </a:solidFill>
            </a:endParaRPr>
          </a:p>
          <a:p>
            <a:pPr marL="285750" lvl="0" indent="-285750" algn="just">
              <a:buFont typeface="Arial" panose="020B0604020202020204" pitchFamily="34" charset="0"/>
              <a:buChar char="•"/>
            </a:pPr>
            <a:r>
              <a:rPr lang="en-GB" sz="1600" b="0" dirty="0">
                <a:solidFill>
                  <a:srgbClr val="000000"/>
                </a:solidFill>
              </a:rPr>
              <a:t>Staff motivated by obtaining Int'l recognised </a:t>
            </a:r>
            <a:r>
              <a:rPr lang="en-GB" sz="1600" b="0" dirty="0" smtClean="0">
                <a:solidFill>
                  <a:srgbClr val="000000"/>
                </a:solidFill>
              </a:rPr>
              <a:t>certificate; </a:t>
            </a:r>
            <a:endParaRPr lang="en-GB" sz="1600" b="0" dirty="0">
              <a:solidFill>
                <a:srgbClr val="000000"/>
              </a:solidFill>
            </a:endParaRPr>
          </a:p>
        </p:txBody>
      </p:sp>
      <p:sp>
        <p:nvSpPr>
          <p:cNvPr id="8" name="Rectangle 7"/>
          <p:cNvSpPr/>
          <p:nvPr/>
        </p:nvSpPr>
        <p:spPr>
          <a:xfrm>
            <a:off x="417849" y="2686971"/>
            <a:ext cx="7970575" cy="584775"/>
          </a:xfrm>
          <a:prstGeom prst="rect">
            <a:avLst/>
          </a:prstGeom>
        </p:spPr>
        <p:txBody>
          <a:bodyPr wrap="square">
            <a:spAutoFit/>
          </a:bodyPr>
          <a:lstStyle/>
          <a:p>
            <a:pPr marL="285750" lvl="0" indent="-285750" algn="just">
              <a:buFont typeface="Arial" panose="020B0604020202020204" pitchFamily="34" charset="0"/>
              <a:buChar char="•"/>
            </a:pPr>
            <a:r>
              <a:rPr lang="en-GB" sz="1600" b="0" dirty="0">
                <a:solidFill>
                  <a:srgbClr val="000000"/>
                </a:solidFill>
              </a:rPr>
              <a:t>Staff acquire a minimum audit knowledge base giving more flexibility in allocation of IAs to audit </a:t>
            </a:r>
            <a:r>
              <a:rPr lang="en-GB" sz="1600" b="0" dirty="0" smtClean="0">
                <a:solidFill>
                  <a:srgbClr val="000000"/>
                </a:solidFill>
              </a:rPr>
              <a:t>engagements;</a:t>
            </a:r>
            <a:endParaRPr lang="en-GB" sz="1600" b="0" dirty="0">
              <a:solidFill>
                <a:srgbClr val="000000"/>
              </a:solidFill>
            </a:endParaRPr>
          </a:p>
        </p:txBody>
      </p:sp>
      <p:sp>
        <p:nvSpPr>
          <p:cNvPr id="10" name="Rectangle 9"/>
          <p:cNvSpPr/>
          <p:nvPr/>
        </p:nvSpPr>
        <p:spPr>
          <a:xfrm>
            <a:off x="442696" y="3299667"/>
            <a:ext cx="8305768" cy="584775"/>
          </a:xfrm>
          <a:prstGeom prst="rect">
            <a:avLst/>
          </a:prstGeom>
        </p:spPr>
        <p:txBody>
          <a:bodyPr wrap="square">
            <a:spAutoFit/>
          </a:bodyPr>
          <a:lstStyle/>
          <a:p>
            <a:pPr marL="285750" lvl="0" indent="-285750" algn="just">
              <a:buFont typeface="Arial" panose="020B0604020202020204" pitchFamily="34" charset="0"/>
              <a:buChar char="•"/>
            </a:pPr>
            <a:r>
              <a:rPr lang="en-GB" sz="1600" b="0" dirty="0">
                <a:solidFill>
                  <a:srgbClr val="000000"/>
                </a:solidFill>
              </a:rPr>
              <a:t>If numbers justify, internal courses given by contractors (after procurement procedure) – case of CGAP </a:t>
            </a:r>
            <a:r>
              <a:rPr lang="en-GB" sz="1600" b="0" dirty="0" smtClean="0">
                <a:solidFill>
                  <a:srgbClr val="000000"/>
                </a:solidFill>
              </a:rPr>
              <a:t>preparation;</a:t>
            </a:r>
            <a:endParaRPr lang="en-GB" sz="1600" b="0" dirty="0">
              <a:solidFill>
                <a:srgbClr val="000000"/>
              </a:solidFill>
            </a:endParaRPr>
          </a:p>
        </p:txBody>
      </p:sp>
      <p:sp>
        <p:nvSpPr>
          <p:cNvPr id="11" name="Rectangle 10"/>
          <p:cNvSpPr/>
          <p:nvPr/>
        </p:nvSpPr>
        <p:spPr>
          <a:xfrm>
            <a:off x="417849" y="3884442"/>
            <a:ext cx="8064895" cy="584775"/>
          </a:xfrm>
          <a:prstGeom prst="rect">
            <a:avLst/>
          </a:prstGeom>
        </p:spPr>
        <p:txBody>
          <a:bodyPr wrap="square">
            <a:spAutoFit/>
          </a:bodyPr>
          <a:lstStyle/>
          <a:p>
            <a:pPr marL="285750" lvl="0" indent="-285750" algn="just">
              <a:buFont typeface="Arial" panose="020B0604020202020204" pitchFamily="34" charset="0"/>
              <a:buChar char="•"/>
            </a:pPr>
            <a:r>
              <a:rPr lang="en-GB" sz="1600" b="0" dirty="0">
                <a:solidFill>
                  <a:srgbClr val="000000"/>
                </a:solidFill>
              </a:rPr>
              <a:t>IIA certifications (CGAP &amp; CIA) favoured by EC Ex-Post Control directorates for study flexibility and minimum audit knowledge </a:t>
            </a:r>
            <a:r>
              <a:rPr lang="en-GB" sz="1600" b="0" dirty="0" smtClean="0">
                <a:solidFill>
                  <a:srgbClr val="000000"/>
                </a:solidFill>
              </a:rPr>
              <a:t>base; </a:t>
            </a:r>
            <a:endParaRPr lang="en-GB" sz="1600" b="0" dirty="0">
              <a:solidFill>
                <a:srgbClr val="000000"/>
              </a:solidFill>
            </a:endParaRPr>
          </a:p>
        </p:txBody>
      </p:sp>
      <p:sp>
        <p:nvSpPr>
          <p:cNvPr id="12" name="Rectangle 11"/>
          <p:cNvSpPr/>
          <p:nvPr/>
        </p:nvSpPr>
        <p:spPr>
          <a:xfrm>
            <a:off x="417849" y="4994304"/>
            <a:ext cx="8186599" cy="338554"/>
          </a:xfrm>
          <a:prstGeom prst="rect">
            <a:avLst/>
          </a:prstGeom>
        </p:spPr>
        <p:txBody>
          <a:bodyPr wrap="square">
            <a:spAutoFit/>
          </a:bodyPr>
          <a:lstStyle/>
          <a:p>
            <a:pPr marL="285750" lvl="0" indent="-285750" algn="just">
              <a:buFont typeface="Arial" panose="020B0604020202020204" pitchFamily="34" charset="0"/>
              <a:buChar char="•"/>
            </a:pPr>
            <a:r>
              <a:rPr lang="en-GB" sz="1600" b="0" dirty="0">
                <a:solidFill>
                  <a:srgbClr val="000000"/>
                </a:solidFill>
              </a:rPr>
              <a:t>Staff mobility increased from investment in </a:t>
            </a:r>
            <a:r>
              <a:rPr lang="en-GB" sz="1600" b="0" dirty="0" smtClean="0">
                <a:solidFill>
                  <a:srgbClr val="000000"/>
                </a:solidFill>
              </a:rPr>
              <a:t>training/certification.</a:t>
            </a:r>
            <a:endParaRPr lang="en-GB" sz="1600" b="0" dirty="0">
              <a:solidFill>
                <a:srgbClr val="000000"/>
              </a:solidFill>
            </a:endParaRPr>
          </a:p>
        </p:txBody>
      </p:sp>
    </p:spTree>
    <p:custDataLst>
      <p:tags r:id="rId1"/>
    </p:custDataLst>
    <p:extLst>
      <p:ext uri="{BB962C8B-B14F-4D97-AF65-F5344CB8AC3E}">
        <p14:creationId xmlns:p14="http://schemas.microsoft.com/office/powerpoint/2010/main" val="2600181284"/>
      </p:ext>
    </p:extLst>
  </p:cSld>
  <p:clrMapOvr>
    <a:masterClrMapping/>
  </p:clrMapOvr>
  <mc:AlternateContent xmlns:mc="http://schemas.openxmlformats.org/markup-compatibility/2006" xmlns:p14="http://schemas.microsoft.com/office/powerpoint/2010/main">
    <mc:Choice Requires="p14">
      <p:transition spd="slow" p14:dur="2000" advTm="13106"/>
    </mc:Choice>
    <mc:Fallback xmlns="">
      <p:transition spd="slow" advTm="131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50"/>
                                        <p:tgtEl>
                                          <p:spTgt spid="4">
                                            <p:txEl>
                                              <p:pRg st="0" end="0"/>
                                            </p:txEl>
                                          </p:spTgt>
                                        </p:tgtEl>
                                      </p:cBhvr>
                                    </p:animEffect>
                                    <p:anim calcmode="lin" valueType="num">
                                      <p:cBhvr>
                                        <p:cTn id="8"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750"/>
                                        <p:tgtEl>
                                          <p:spTgt spid="8">
                                            <p:txEl>
                                              <p:pRg st="0" end="0"/>
                                            </p:txEl>
                                          </p:spTgt>
                                        </p:tgtEl>
                                      </p:cBhvr>
                                    </p:animEffect>
                                    <p:anim calcmode="lin" valueType="num">
                                      <p:cBhvr>
                                        <p:cTn id="22"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fade">
                                      <p:cBhvr>
                                        <p:cTn id="28" dur="1000"/>
                                        <p:tgtEl>
                                          <p:spTgt spid="10">
                                            <p:txEl>
                                              <p:pRg st="0" end="0"/>
                                            </p:txEl>
                                          </p:spTgt>
                                        </p:tgtEl>
                                      </p:cBhvr>
                                    </p:animEffect>
                                    <p:anim calcmode="lin" valueType="num">
                                      <p:cBhvr>
                                        <p:cTn id="2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fade">
                                      <p:cBhvr>
                                        <p:cTn id="35" dur="1000"/>
                                        <p:tgtEl>
                                          <p:spTgt spid="11">
                                            <p:txEl>
                                              <p:pRg st="0" end="0"/>
                                            </p:txEl>
                                          </p:spTgt>
                                        </p:tgtEl>
                                      </p:cBhvr>
                                    </p:animEffect>
                                    <p:anim calcmode="lin" valueType="num">
                                      <p:cBhvr>
                                        <p:cTn id="36"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fade">
                                      <p:cBhvr>
                                        <p:cTn id="42" dur="1000"/>
                                        <p:tgtEl>
                                          <p:spTgt spid="7">
                                            <p:txEl>
                                              <p:pRg st="1" end="1"/>
                                            </p:txEl>
                                          </p:spTgt>
                                        </p:tgtEl>
                                      </p:cBhvr>
                                    </p:animEffect>
                                    <p:anim calcmode="lin" valueType="num">
                                      <p:cBhvr>
                                        <p:cTn id="4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fade">
                                      <p:cBhvr>
                                        <p:cTn id="49" dur="1000"/>
                                        <p:tgtEl>
                                          <p:spTgt spid="12">
                                            <p:txEl>
                                              <p:pRg st="0" end="0"/>
                                            </p:txEl>
                                          </p:spTgt>
                                        </p:tgtEl>
                                      </p:cBhvr>
                                    </p:animEffect>
                                    <p:anim calcmode="lin" valueType="num">
                                      <p:cBhvr>
                                        <p:cTn id="50"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Rectangle 6"/>
          <p:cNvSpPr txBox="1">
            <a:spLocks noChangeArrowheads="1"/>
          </p:cNvSpPr>
          <p:nvPr/>
        </p:nvSpPr>
        <p:spPr bwMode="auto">
          <a:xfrm>
            <a:off x="860105" y="1421711"/>
            <a:ext cx="1833143" cy="131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Verdana" pitchFamily="34" charset="0"/>
                <a:cs typeface="Arial" pitchFamily="34" charset="0"/>
              </a:defRPr>
            </a:lvl1pPr>
            <a:lvl2pPr marL="742950" indent="-285750" eaLnBrk="0" hangingPunct="0">
              <a:defRPr b="1">
                <a:solidFill>
                  <a:schemeClr val="tx1"/>
                </a:solidFill>
                <a:latin typeface="Verdana" pitchFamily="34" charset="0"/>
                <a:cs typeface="Arial" pitchFamily="34" charset="0"/>
              </a:defRPr>
            </a:lvl2pPr>
            <a:lvl3pPr marL="1143000" indent="-228600" eaLnBrk="0" hangingPunct="0">
              <a:defRPr b="1">
                <a:solidFill>
                  <a:schemeClr val="tx1"/>
                </a:solidFill>
                <a:latin typeface="Verdana" pitchFamily="34" charset="0"/>
                <a:cs typeface="Arial" pitchFamily="34" charset="0"/>
              </a:defRPr>
            </a:lvl3pPr>
            <a:lvl4pPr marL="1600200" indent="-228600" eaLnBrk="0" hangingPunct="0">
              <a:defRPr b="1">
                <a:solidFill>
                  <a:schemeClr val="tx1"/>
                </a:solidFill>
                <a:latin typeface="Verdana" pitchFamily="34" charset="0"/>
                <a:cs typeface="Arial" pitchFamily="34" charset="0"/>
              </a:defRPr>
            </a:lvl4pPr>
            <a:lvl5pPr marL="2057400" indent="-228600" eaLnBrk="0" hangingPunct="0">
              <a:defRPr b="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b="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b="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b="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b="1">
                <a:solidFill>
                  <a:schemeClr val="tx1"/>
                </a:solidFill>
                <a:latin typeface="Verdana" pitchFamily="34" charset="0"/>
                <a:cs typeface="Arial" pitchFamily="34" charset="0"/>
              </a:defRPr>
            </a:lvl9pPr>
          </a:lstStyle>
          <a:p>
            <a:pPr lvl="0" algn="ctr" eaLnBrk="1" hangingPunct="1"/>
            <a:r>
              <a:rPr lang="en-GB" sz="1600" dirty="0">
                <a:solidFill>
                  <a:srgbClr val="0F5494"/>
                </a:solidFill>
                <a:ea typeface="Verdana" panose="020B0604030504040204" pitchFamily="34" charset="0"/>
                <a:cs typeface="Verdana" panose="020B0604030504040204" pitchFamily="34" charset="0"/>
              </a:rPr>
              <a:t>Internal Audit in the European Commission </a:t>
            </a:r>
          </a:p>
        </p:txBody>
      </p:sp>
      <p:sp>
        <p:nvSpPr>
          <p:cNvPr id="1126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cs typeface="Arial" pitchFamily="34" charset="0"/>
              </a:defRPr>
            </a:lvl1pPr>
            <a:lvl2pPr marL="742950" indent="-285750" eaLnBrk="0" hangingPunct="0">
              <a:defRPr b="1">
                <a:solidFill>
                  <a:schemeClr val="tx1"/>
                </a:solidFill>
                <a:latin typeface="Verdana" pitchFamily="34" charset="0"/>
                <a:cs typeface="Arial" pitchFamily="34" charset="0"/>
              </a:defRPr>
            </a:lvl2pPr>
            <a:lvl3pPr marL="1143000" indent="-228600" eaLnBrk="0" hangingPunct="0">
              <a:defRPr b="1">
                <a:solidFill>
                  <a:schemeClr val="tx1"/>
                </a:solidFill>
                <a:latin typeface="Verdana" pitchFamily="34" charset="0"/>
                <a:cs typeface="Arial" pitchFamily="34" charset="0"/>
              </a:defRPr>
            </a:lvl3pPr>
            <a:lvl4pPr marL="1600200" indent="-228600" eaLnBrk="0" hangingPunct="0">
              <a:defRPr b="1">
                <a:solidFill>
                  <a:schemeClr val="tx1"/>
                </a:solidFill>
                <a:latin typeface="Verdana" pitchFamily="34" charset="0"/>
                <a:cs typeface="Arial" pitchFamily="34" charset="0"/>
              </a:defRPr>
            </a:lvl4pPr>
            <a:lvl5pPr marL="2057400" indent="-228600" eaLnBrk="0" hangingPunct="0">
              <a:defRPr b="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b="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b="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b="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b="1">
                <a:solidFill>
                  <a:schemeClr val="tx1"/>
                </a:solidFill>
                <a:latin typeface="Verdana" pitchFamily="34" charset="0"/>
                <a:cs typeface="Arial" pitchFamily="34" charset="0"/>
              </a:defRPr>
            </a:lvl9pPr>
          </a:lstStyle>
          <a:p>
            <a:pPr eaLnBrk="1" hangingPunct="1"/>
            <a:r>
              <a:rPr lang="fr-BE" smtClean="0">
                <a:solidFill>
                  <a:srgbClr val="0F5494"/>
                </a:solidFill>
              </a:rPr>
              <a:t> “Improving Commission’s Performance”</a:t>
            </a:r>
          </a:p>
        </p:txBody>
      </p:sp>
      <p:sp>
        <p:nvSpPr>
          <p:cNvPr id="11268" name="Rectangle 6"/>
          <p:cNvSpPr>
            <a:spLocks noChangeArrowheads="1"/>
          </p:cNvSpPr>
          <p:nvPr/>
        </p:nvSpPr>
        <p:spPr bwMode="auto">
          <a:xfrm>
            <a:off x="2155042" y="1651000"/>
            <a:ext cx="7019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5000"/>
              </a:spcBef>
            </a:pPr>
            <a:endParaRPr lang="en-GB" sz="1000" smtClean="0">
              <a:solidFill>
                <a:srgbClr val="333399"/>
              </a:solidFill>
              <a:latin typeface="Arial" pitchFamily="34" charset="0"/>
              <a:cs typeface="Arial" pitchFamily="34" charset="0"/>
            </a:endParaRPr>
          </a:p>
        </p:txBody>
      </p:sp>
      <p:sp>
        <p:nvSpPr>
          <p:cNvPr id="21510" name="Rectangle 7"/>
          <p:cNvSpPr>
            <a:spLocks noChangeArrowheads="1"/>
          </p:cNvSpPr>
          <p:nvPr/>
        </p:nvSpPr>
        <p:spPr bwMode="auto">
          <a:xfrm>
            <a:off x="3346241" y="1556792"/>
            <a:ext cx="545037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GB" sz="1600" b="0" dirty="0" smtClean="0">
                <a:solidFill>
                  <a:schemeClr val="tx1"/>
                </a:solidFill>
              </a:rPr>
              <a:t>The </a:t>
            </a:r>
            <a:r>
              <a:rPr lang="en-GB" sz="1600" u="sng" dirty="0" smtClean="0">
                <a:solidFill>
                  <a:schemeClr val="tx1"/>
                </a:solidFill>
              </a:rPr>
              <a:t>mission</a:t>
            </a:r>
            <a:r>
              <a:rPr lang="en-GB" sz="1600" b="0" dirty="0" smtClean="0">
                <a:solidFill>
                  <a:schemeClr val="tx1"/>
                </a:solidFill>
              </a:rPr>
              <a:t> of the Internal Audit Service is to provide to the Commission and EU autonomous bodies ("audited entities") independent, objective assurance and consulting services designed to add value and to improve their operations. </a:t>
            </a:r>
            <a:endParaRPr lang="en-GB" sz="1600" b="0" i="1" dirty="0" smtClean="0">
              <a:solidFill>
                <a:srgbClr val="005696"/>
              </a:solidFill>
              <a:cs typeface="Arial" pitchFamily="34" charset="0"/>
            </a:endParaRPr>
          </a:p>
          <a:p>
            <a:endParaRPr lang="en-GB" sz="1600" b="0" i="1" dirty="0" smtClean="0">
              <a:solidFill>
                <a:srgbClr val="005696"/>
              </a:solidFill>
              <a:cs typeface="Arial" pitchFamily="34" charset="0"/>
            </a:endParaRPr>
          </a:p>
        </p:txBody>
      </p:sp>
      <p:sp>
        <p:nvSpPr>
          <p:cNvPr id="11270" name="Rectangle 21"/>
          <p:cNvSpPr>
            <a:spLocks noChangeArrowheads="1"/>
          </p:cNvSpPr>
          <p:nvPr/>
        </p:nvSpPr>
        <p:spPr bwMode="auto">
          <a:xfrm>
            <a:off x="461963" y="765175"/>
            <a:ext cx="8229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GB" sz="4400" b="0" smtClean="0">
              <a:solidFill>
                <a:srgbClr val="000000"/>
              </a:solidFill>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7459121"/>
              </p:ext>
            </p:extLst>
          </p:nvPr>
        </p:nvGraphicFramePr>
        <p:xfrm>
          <a:off x="3995936" y="3478310"/>
          <a:ext cx="4464496" cy="2610834"/>
        </p:xfrm>
        <a:graphic>
          <a:graphicData uri="http://schemas.openxmlformats.org/drawingml/2006/table">
            <a:tbl>
              <a:tblPr firstRow="1" bandRow="1">
                <a:tableStyleId>{5C22544A-7EE6-4342-B048-85BDC9FD1C3A}</a:tableStyleId>
              </a:tblPr>
              <a:tblGrid>
                <a:gridCol w="2983569"/>
                <a:gridCol w="1480927"/>
              </a:tblGrid>
              <a:tr h="426404">
                <a:tc>
                  <a:txBody>
                    <a:bodyPr/>
                    <a:lstStyle/>
                    <a:p>
                      <a:r>
                        <a:rPr lang="en-GB" dirty="0" smtClean="0"/>
                        <a:t>Institution</a:t>
                      </a:r>
                      <a:endParaRPr lang="en-GB" dirty="0"/>
                    </a:p>
                  </a:txBody>
                  <a:tcPr/>
                </a:tc>
                <a:tc>
                  <a:txBody>
                    <a:bodyPr/>
                    <a:lstStyle/>
                    <a:p>
                      <a:r>
                        <a:rPr lang="en-GB" dirty="0" smtClean="0"/>
                        <a:t>Team size (all Staff)</a:t>
                      </a:r>
                      <a:endParaRPr lang="en-GB" dirty="0"/>
                    </a:p>
                  </a:txBody>
                  <a:tcPr/>
                </a:tc>
              </a:tr>
              <a:tr h="223355">
                <a:tc>
                  <a:txBody>
                    <a:bodyPr/>
                    <a:lstStyle/>
                    <a:p>
                      <a:r>
                        <a:rPr lang="en-GB" sz="1600" dirty="0" smtClean="0"/>
                        <a:t>Commission - IAS</a:t>
                      </a:r>
                      <a:endParaRPr lang="en-GB" sz="1600" dirty="0"/>
                    </a:p>
                  </a:txBody>
                  <a:tcPr/>
                </a:tc>
                <a:tc>
                  <a:txBody>
                    <a:bodyPr/>
                    <a:lstStyle/>
                    <a:p>
                      <a:pPr algn="ctr"/>
                      <a:r>
                        <a:rPr lang="en-GB" sz="1600" dirty="0" smtClean="0"/>
                        <a:t>160</a:t>
                      </a:r>
                      <a:endParaRPr lang="en-GB" sz="1600" dirty="0"/>
                    </a:p>
                  </a:txBody>
                  <a:tcPr/>
                </a:tc>
              </a:tr>
              <a:tr h="3857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Commission – Ex-Post + Executive Agencies</a:t>
                      </a:r>
                    </a:p>
                  </a:txBody>
                  <a:tcPr/>
                </a:tc>
                <a:tc>
                  <a:txBody>
                    <a:bodyPr/>
                    <a:lstStyle/>
                    <a:p>
                      <a:pPr algn="ctr"/>
                      <a:r>
                        <a:rPr lang="en-GB" sz="1600" dirty="0" smtClean="0"/>
                        <a:t>420</a:t>
                      </a:r>
                      <a:endParaRPr lang="en-GB" sz="1600" dirty="0"/>
                    </a:p>
                  </a:txBody>
                  <a:tcPr/>
                </a:tc>
              </a:tr>
              <a:tr h="223355">
                <a:tc>
                  <a:txBody>
                    <a:bodyPr/>
                    <a:lstStyle/>
                    <a:p>
                      <a:r>
                        <a:rPr lang="en-GB" sz="1600" dirty="0" smtClean="0"/>
                        <a:t>Commission - Total</a:t>
                      </a:r>
                      <a:endParaRPr lang="en-GB" sz="1600" dirty="0"/>
                    </a:p>
                  </a:txBody>
                  <a:tcPr/>
                </a:tc>
                <a:tc>
                  <a:txBody>
                    <a:bodyPr/>
                    <a:lstStyle/>
                    <a:p>
                      <a:pPr algn="ctr"/>
                      <a:r>
                        <a:rPr lang="en-GB" sz="1600" dirty="0" smtClean="0"/>
                        <a:t>580</a:t>
                      </a:r>
                      <a:endParaRPr lang="en-GB" sz="1600" dirty="0"/>
                    </a:p>
                  </a:txBody>
                  <a:tcPr/>
                </a:tc>
              </a:tr>
              <a:tr h="385794">
                <a:tc>
                  <a:txBody>
                    <a:bodyPr/>
                    <a:lstStyle/>
                    <a:p>
                      <a:r>
                        <a:rPr lang="en-GB" sz="1600" dirty="0" smtClean="0"/>
                        <a:t>Other</a:t>
                      </a:r>
                      <a:r>
                        <a:rPr lang="en-GB" sz="1600" baseline="0" dirty="0" smtClean="0"/>
                        <a:t> Institutions IA (Brussels)</a:t>
                      </a:r>
                      <a:endParaRPr lang="en-GB" sz="1600" dirty="0"/>
                    </a:p>
                  </a:txBody>
                  <a:tcPr/>
                </a:tc>
                <a:tc>
                  <a:txBody>
                    <a:bodyPr/>
                    <a:lstStyle/>
                    <a:p>
                      <a:pPr algn="ctr"/>
                      <a:r>
                        <a:rPr lang="en-GB" sz="1600" dirty="0" smtClean="0"/>
                        <a:t>20</a:t>
                      </a:r>
                      <a:endParaRPr lang="en-GB" sz="1600" dirty="0"/>
                    </a:p>
                  </a:txBody>
                  <a:tcPr/>
                </a:tc>
              </a:tr>
              <a:tr h="223355">
                <a:tc>
                  <a:txBody>
                    <a:bodyPr/>
                    <a:lstStyle/>
                    <a:p>
                      <a:pPr algn="r"/>
                      <a:r>
                        <a:rPr lang="en-GB" sz="1600" dirty="0" smtClean="0"/>
                        <a:t>Total</a:t>
                      </a:r>
                      <a:endParaRPr lang="en-GB" sz="1600" dirty="0"/>
                    </a:p>
                  </a:txBody>
                  <a:tcPr/>
                </a:tc>
                <a:tc>
                  <a:txBody>
                    <a:bodyPr/>
                    <a:lstStyle/>
                    <a:p>
                      <a:pPr algn="ctr"/>
                      <a:r>
                        <a:rPr lang="en-GB" sz="1600" dirty="0" smtClean="0"/>
                        <a:t>600</a:t>
                      </a:r>
                      <a:endParaRPr lang="en-GB" sz="1600" dirty="0"/>
                    </a:p>
                  </a:txBody>
                  <a:tcPr/>
                </a:tc>
              </a:tr>
            </a:tbl>
          </a:graphicData>
        </a:graphic>
      </p:graphicFrame>
      <p:sp>
        <p:nvSpPr>
          <p:cNvPr id="11" name="Rectangle 10"/>
          <p:cNvSpPr/>
          <p:nvPr/>
        </p:nvSpPr>
        <p:spPr>
          <a:xfrm>
            <a:off x="461963" y="4365104"/>
            <a:ext cx="2664296" cy="1323439"/>
          </a:xfrm>
          <a:prstGeom prst="rect">
            <a:avLst/>
          </a:prstGeom>
        </p:spPr>
        <p:txBody>
          <a:bodyPr wrap="square">
            <a:spAutoFit/>
          </a:bodyPr>
          <a:lstStyle/>
          <a:p>
            <a:pPr algn="ctr"/>
            <a:r>
              <a:rPr lang="en-GB" sz="1600" dirty="0" smtClean="0">
                <a:solidFill>
                  <a:srgbClr val="0F5494"/>
                </a:solidFill>
                <a:ea typeface="Verdana" panose="020B0604030504040204" pitchFamily="34" charset="0"/>
                <a:cs typeface="Verdana" panose="020B0604030504040204" pitchFamily="34" charset="0"/>
              </a:rPr>
              <a:t>Audit </a:t>
            </a:r>
            <a:endParaRPr lang="en-GB" sz="1600" dirty="0">
              <a:solidFill>
                <a:srgbClr val="0F5494"/>
              </a:solidFill>
              <a:ea typeface="Verdana" panose="020B0604030504040204" pitchFamily="34" charset="0"/>
              <a:cs typeface="Verdana" panose="020B0604030504040204" pitchFamily="34" charset="0"/>
            </a:endParaRPr>
          </a:p>
          <a:p>
            <a:pPr algn="ctr"/>
            <a:r>
              <a:rPr lang="en-GB" sz="1600" dirty="0" smtClean="0">
                <a:solidFill>
                  <a:srgbClr val="0F5494"/>
                </a:solidFill>
                <a:ea typeface="Verdana" panose="020B0604030504040204" pitchFamily="34" charset="0"/>
                <a:cs typeface="Verdana" panose="020B0604030504040204" pitchFamily="34" charset="0"/>
              </a:rPr>
              <a:t>(Internal &amp; Ex-post </a:t>
            </a:r>
            <a:r>
              <a:rPr lang="en-GB" sz="1600" dirty="0">
                <a:solidFill>
                  <a:srgbClr val="0F5494"/>
                </a:solidFill>
                <a:ea typeface="Verdana" panose="020B0604030504040204" pitchFamily="34" charset="0"/>
                <a:cs typeface="Verdana" panose="020B0604030504040204" pitchFamily="34" charset="0"/>
              </a:rPr>
              <a:t>Control) teams in EU Institutions (Brussels)</a:t>
            </a:r>
          </a:p>
        </p:txBody>
      </p:sp>
    </p:spTree>
    <p:custDataLst>
      <p:tags r:id="rId2"/>
    </p:custDataLst>
    <p:extLst>
      <p:ext uri="{BB962C8B-B14F-4D97-AF65-F5344CB8AC3E}">
        <p14:creationId xmlns:p14="http://schemas.microsoft.com/office/powerpoint/2010/main" val="2508453659"/>
      </p:ext>
    </p:extLst>
  </p:cSld>
  <p:clrMapOvr>
    <a:overrideClrMapping bg1="lt1" tx1="dk1" bg2="lt2" tx2="dk2" accent1="accent1" accent2="accent2" accent3="accent3" accent4="accent4" accent5="accent5" accent6="accent6" hlink="hlink" folHlink="folHlink"/>
  </p:clrMapOvr>
  <p:transition advTm="1408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fade">
                                      <p:cBhvr>
                                        <p:cTn id="7" dur="500"/>
                                        <p:tgtEl>
                                          <p:spTgt spid="112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510">
                                            <p:txEl>
                                              <p:pRg st="0" end="0"/>
                                            </p:txEl>
                                          </p:spTgt>
                                        </p:tgtEl>
                                        <p:attrNameLst>
                                          <p:attrName>style.visibility</p:attrName>
                                        </p:attrNameLst>
                                      </p:cBhvr>
                                      <p:to>
                                        <p:strVal val="visible"/>
                                      </p:to>
                                    </p:set>
                                    <p:anim calcmode="lin" valueType="num">
                                      <p:cBhvr additive="base">
                                        <p:cTn id="12" dur="750" fill="hold"/>
                                        <p:tgtEl>
                                          <p:spTgt spid="21510">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215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500"/>
                                        <p:tgtEl>
                                          <p:spTgt spid="11">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fade">
                                      <p:cBhvr>
                                        <p:cTn id="21" dur="500"/>
                                        <p:tgtEl>
                                          <p:spTgt spid="1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512" y="1268760"/>
            <a:ext cx="8568183" cy="57685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GB" sz="1800"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GB" sz="18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sz="2000" kern="1200" dirty="0">
                <a:latin typeface="Verdana" pitchFamily="34" charset="0"/>
                <a:ea typeface="Verdana" panose="020B0604030504040204" pitchFamily="34" charset="0"/>
                <a:cs typeface="Verdana" panose="020B0604030504040204" pitchFamily="34" charset="0"/>
              </a:rPr>
              <a:t>Disadvantages of International Certification in Audit</a:t>
            </a:r>
            <a:br>
              <a:rPr lang="en-GB" sz="2000" kern="1200" dirty="0">
                <a:latin typeface="Verdana" pitchFamily="34" charset="0"/>
                <a:ea typeface="Verdana" panose="020B0604030504040204" pitchFamily="34" charset="0"/>
                <a:cs typeface="Verdana" panose="020B0604030504040204" pitchFamily="34" charset="0"/>
              </a:rPr>
            </a:br>
            <a:endParaRPr lang="en-GB" sz="2000" kern="1200" dirty="0">
              <a:latin typeface="Verdana" pitchFamily="34" charset="0"/>
              <a:ea typeface="Verdana" panose="020B0604030504040204" pitchFamily="34" charset="0"/>
              <a:cs typeface="Verdana" panose="020B0604030504040204" pitchFamily="34" charset="0"/>
            </a:endParaRPr>
          </a:p>
        </p:txBody>
      </p:sp>
      <p:sp>
        <p:nvSpPr>
          <p:cNvPr id="2" name="Footer Placeholder 1"/>
          <p:cNvSpPr>
            <a:spLocks noGrp="1"/>
          </p:cNvSpPr>
          <p:nvPr>
            <p:ph type="ftr" sz="quarter" idx="11"/>
          </p:nvPr>
        </p:nvSpPr>
        <p:spPr/>
        <p:txBody>
          <a:bodyPr/>
          <a:lstStyle/>
          <a:p>
            <a:pPr>
              <a:defRPr/>
            </a:pPr>
            <a:r>
              <a:rPr lang="fr-BE" smtClean="0"/>
              <a:t> “Improving Commission’s Performance”</a:t>
            </a:r>
            <a:endParaRPr lang="fr-BE"/>
          </a:p>
        </p:txBody>
      </p:sp>
      <p:sp>
        <p:nvSpPr>
          <p:cNvPr id="3" name="Rectangle 2"/>
          <p:cNvSpPr/>
          <p:nvPr/>
        </p:nvSpPr>
        <p:spPr>
          <a:xfrm>
            <a:off x="2286000" y="-23516838"/>
            <a:ext cx="4572000" cy="2062103"/>
          </a:xfrm>
          <a:prstGeom prst="rect">
            <a:avLst/>
          </a:prstGeom>
        </p:spPr>
        <p:txBody>
          <a:bodyPr>
            <a:spAutoFit/>
          </a:bodyPr>
          <a:lstStyle/>
          <a:p>
            <a:r>
              <a:rPr lang="en-GB" sz="1600" b="0" dirty="0">
                <a:solidFill>
                  <a:schemeClr val="tx1"/>
                </a:solidFill>
              </a:rPr>
              <a:t>The IIA's </a:t>
            </a:r>
            <a:r>
              <a:rPr lang="en-GB" sz="1600" b="0" dirty="0">
                <a:solidFill>
                  <a:schemeClr val="tx1"/>
                </a:solidFill>
                <a:hlinkClick r:id="rId4" action="ppaction://hlinkfile"/>
              </a:rPr>
              <a:t>Certified Internal Auditor® (CIA®) certification</a:t>
            </a:r>
            <a:r>
              <a:rPr lang="en-GB" sz="1600" b="0" dirty="0">
                <a:solidFill>
                  <a:schemeClr val="tx1"/>
                </a:solidFill>
              </a:rPr>
              <a:t> is the only globally accepted designation for internal auditors. It is a three-part exam that remains the standard by which individuals demonstrate their comprehensive competence and professionalism in the internal auditing field.</a:t>
            </a:r>
          </a:p>
        </p:txBody>
      </p:sp>
      <p:sp>
        <p:nvSpPr>
          <p:cNvPr id="4" name="TextBox 3"/>
          <p:cNvSpPr txBox="1"/>
          <p:nvPr/>
        </p:nvSpPr>
        <p:spPr>
          <a:xfrm>
            <a:off x="395536" y="1988839"/>
            <a:ext cx="8064896" cy="3785652"/>
          </a:xfrm>
          <a:prstGeom prst="rect">
            <a:avLst/>
          </a:prstGeom>
          <a:noFill/>
        </p:spPr>
        <p:txBody>
          <a:bodyPr wrap="square" rtlCol="0">
            <a:spAutoFit/>
          </a:bodyPr>
          <a:lstStyle/>
          <a:p>
            <a:pPr marL="285750" indent="-285750" algn="just">
              <a:buFont typeface="Arial" panose="020B0604020202020204" pitchFamily="34" charset="0"/>
              <a:buChar char="•"/>
            </a:pPr>
            <a:r>
              <a:rPr lang="en-GB" sz="1600" b="0" dirty="0" smtClean="0">
                <a:solidFill>
                  <a:schemeClr val="tx1"/>
                </a:solidFill>
              </a:rPr>
              <a:t>Unique working environment of EC means no one certificate fully matches needs;</a:t>
            </a:r>
          </a:p>
          <a:p>
            <a:pPr marL="285750" indent="-285750" algn="just">
              <a:buFont typeface="Arial" panose="020B0604020202020204" pitchFamily="34" charset="0"/>
              <a:buChar char="•"/>
            </a:pPr>
            <a:endParaRPr lang="en-GB" sz="1600" b="0" dirty="0" smtClean="0">
              <a:solidFill>
                <a:schemeClr val="tx1"/>
              </a:solidFill>
            </a:endParaRPr>
          </a:p>
          <a:p>
            <a:pPr marL="285750" indent="-285750" algn="just">
              <a:buFont typeface="Arial" panose="020B0604020202020204" pitchFamily="34" charset="0"/>
              <a:buChar char="•"/>
            </a:pPr>
            <a:r>
              <a:rPr lang="en-GB" sz="1600" b="0" dirty="0" smtClean="0">
                <a:solidFill>
                  <a:schemeClr val="tx1"/>
                </a:solidFill>
              </a:rPr>
              <a:t>IIA CGAP is good base but IAs (&amp; ex-post auditors &amp; IC &amp; Risk Mgt. staff) need more advanced specialised certifications;</a:t>
            </a:r>
          </a:p>
          <a:p>
            <a:pPr marL="285750" indent="-285750" algn="just">
              <a:buFont typeface="Arial" panose="020B0604020202020204" pitchFamily="34" charset="0"/>
              <a:buChar char="•"/>
            </a:pPr>
            <a:endParaRPr lang="en-GB" sz="1600" b="0" dirty="0" smtClean="0">
              <a:solidFill>
                <a:schemeClr val="tx1"/>
              </a:solidFill>
            </a:endParaRPr>
          </a:p>
          <a:p>
            <a:pPr marL="285750" indent="-285750" algn="just">
              <a:buFont typeface="Arial" panose="020B0604020202020204" pitchFamily="34" charset="0"/>
              <a:buChar char="•"/>
            </a:pPr>
            <a:r>
              <a:rPr lang="en-GB" sz="1600" b="0" dirty="0" smtClean="0">
                <a:solidFill>
                  <a:schemeClr val="tx1"/>
                </a:solidFill>
              </a:rPr>
              <a:t>Staff possibly demotivated to learn non-relevant EU knowledge (&amp; non-usable also!);</a:t>
            </a:r>
          </a:p>
          <a:p>
            <a:pPr marL="285750" indent="-285750" algn="just">
              <a:buFont typeface="Arial" panose="020B0604020202020204" pitchFamily="34" charset="0"/>
              <a:buChar char="•"/>
            </a:pPr>
            <a:endParaRPr lang="en-GB" sz="1600" b="0" dirty="0" smtClean="0">
              <a:solidFill>
                <a:schemeClr val="tx1"/>
              </a:solidFill>
            </a:endParaRPr>
          </a:p>
          <a:p>
            <a:pPr marL="285750" indent="-285750" algn="just">
              <a:buFont typeface="Arial" panose="020B0604020202020204" pitchFamily="34" charset="0"/>
              <a:buChar char="•"/>
            </a:pPr>
            <a:r>
              <a:rPr lang="en-GB" sz="1600" b="0" dirty="0" smtClean="0">
                <a:solidFill>
                  <a:schemeClr val="tx1"/>
                </a:solidFill>
              </a:rPr>
              <a:t>Staff turnover (exiting) in EC is low, so benefit of </a:t>
            </a:r>
            <a:r>
              <a:rPr lang="en-GB" sz="1600" b="0" dirty="0" err="1" smtClean="0">
                <a:solidFill>
                  <a:schemeClr val="tx1"/>
                </a:solidFill>
              </a:rPr>
              <a:t>int'lly</a:t>
            </a:r>
            <a:r>
              <a:rPr lang="en-GB" sz="1600" b="0" dirty="0" smtClean="0">
                <a:solidFill>
                  <a:schemeClr val="tx1"/>
                </a:solidFill>
              </a:rPr>
              <a:t> recognisable certification is less attractive as a driver/motivator.</a:t>
            </a:r>
          </a:p>
          <a:p>
            <a:pPr marL="285750" indent="-285750">
              <a:buFont typeface="Arial" panose="020B0604020202020204" pitchFamily="34" charset="0"/>
              <a:buChar char="•"/>
            </a:pPr>
            <a:endParaRPr lang="en-GB" sz="1600" b="0" dirty="0" smtClean="0">
              <a:solidFill>
                <a:schemeClr val="tx1"/>
              </a:solidFill>
            </a:endParaRPr>
          </a:p>
          <a:p>
            <a:pPr marL="285750" indent="-285750">
              <a:buFont typeface="Arial" panose="020B0604020202020204" pitchFamily="34" charset="0"/>
              <a:buChar char="•"/>
            </a:pPr>
            <a:endParaRPr lang="en-GB" sz="1600" b="0" dirty="0" smtClean="0">
              <a:solidFill>
                <a:schemeClr val="tx1"/>
              </a:solidFill>
            </a:endParaRPr>
          </a:p>
          <a:p>
            <a:pPr marL="285750" indent="-285750">
              <a:buFont typeface="Arial" panose="020B0604020202020204" pitchFamily="34" charset="0"/>
              <a:buChar char="•"/>
            </a:pPr>
            <a:endParaRPr lang="en-GB" sz="1600" b="0" dirty="0" smtClean="0">
              <a:solidFill>
                <a:schemeClr val="tx1"/>
              </a:solidFill>
            </a:endParaRPr>
          </a:p>
          <a:p>
            <a:pPr marL="285750" indent="-285750">
              <a:buFont typeface="Arial" panose="020B0604020202020204" pitchFamily="34" charset="0"/>
              <a:buChar char="•"/>
            </a:pPr>
            <a:endParaRPr lang="en-GB" sz="1600" b="0" dirty="0">
              <a:solidFill>
                <a:schemeClr val="tx1"/>
              </a:solidFill>
            </a:endParaRPr>
          </a:p>
        </p:txBody>
      </p:sp>
    </p:spTree>
    <p:custDataLst>
      <p:tags r:id="rId1"/>
    </p:custDataLst>
    <p:extLst>
      <p:ext uri="{BB962C8B-B14F-4D97-AF65-F5344CB8AC3E}">
        <p14:creationId xmlns:p14="http://schemas.microsoft.com/office/powerpoint/2010/main" val="4138653843"/>
      </p:ext>
    </p:extLst>
  </p:cSld>
  <p:clrMapOvr>
    <a:masterClrMapping/>
  </p:clrMapOvr>
  <mc:AlternateContent xmlns:mc="http://schemas.openxmlformats.org/markup-compatibility/2006" xmlns:p14="http://schemas.microsoft.com/office/powerpoint/2010/main">
    <mc:Choice Requires="p14">
      <p:transition spd="slow" p14:dur="2000" advTm="49545"/>
    </mc:Choice>
    <mc:Fallback xmlns="">
      <p:transition spd="slow" advTm="495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1268760"/>
            <a:ext cx="8208143" cy="57685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1" hangingPunct="1"/>
            <a:r>
              <a:rPr lang="en-GB" sz="1800"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GB" sz="18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sz="2400" kern="1200" dirty="0">
                <a:latin typeface="Verdana" pitchFamily="34" charset="0"/>
                <a:ea typeface="Verdana" panose="020B0604030504040204" pitchFamily="34" charset="0"/>
                <a:cs typeface="Verdana" panose="020B0604030504040204" pitchFamily="34" charset="0"/>
              </a:rPr>
              <a:t>International Certification in Audit</a:t>
            </a:r>
            <a:r>
              <a:rPr lang="en-GB" sz="2000" kern="1200" dirty="0">
                <a:latin typeface="Verdana" pitchFamily="34" charset="0"/>
                <a:ea typeface="Verdana" panose="020B0604030504040204" pitchFamily="34" charset="0"/>
                <a:cs typeface="Verdana" panose="020B0604030504040204" pitchFamily="34" charset="0"/>
              </a:rPr>
              <a:t/>
            </a:r>
            <a:br>
              <a:rPr lang="en-GB" sz="2000" kern="1200" dirty="0">
                <a:latin typeface="Verdana" pitchFamily="34" charset="0"/>
                <a:ea typeface="Verdana" panose="020B0604030504040204" pitchFamily="34" charset="0"/>
                <a:cs typeface="Verdana" panose="020B0604030504040204" pitchFamily="34" charset="0"/>
              </a:rPr>
            </a:br>
            <a:endParaRPr lang="en-GB" sz="2000" kern="1200" dirty="0">
              <a:latin typeface="Verdana" pitchFamily="34" charset="0"/>
              <a:ea typeface="Verdana" panose="020B0604030504040204" pitchFamily="34" charset="0"/>
              <a:cs typeface="Verdana" panose="020B0604030504040204" pitchFamily="34" charset="0"/>
            </a:endParaRPr>
          </a:p>
        </p:txBody>
      </p:sp>
      <p:sp>
        <p:nvSpPr>
          <p:cNvPr id="2" name="Footer Placeholder 1"/>
          <p:cNvSpPr>
            <a:spLocks noGrp="1"/>
          </p:cNvSpPr>
          <p:nvPr>
            <p:ph type="ftr" sz="quarter" idx="11"/>
          </p:nvPr>
        </p:nvSpPr>
        <p:spPr/>
        <p:txBody>
          <a:bodyPr/>
          <a:lstStyle/>
          <a:p>
            <a:pPr>
              <a:defRPr/>
            </a:pPr>
            <a:r>
              <a:rPr lang="fr-BE" smtClean="0"/>
              <a:t> “Improving Commission’s Performance”</a:t>
            </a:r>
            <a:endParaRPr lang="fr-BE"/>
          </a:p>
        </p:txBody>
      </p:sp>
      <p:sp>
        <p:nvSpPr>
          <p:cNvPr id="3" name="Rectangle 2"/>
          <p:cNvSpPr/>
          <p:nvPr/>
        </p:nvSpPr>
        <p:spPr>
          <a:xfrm>
            <a:off x="2286000" y="-23516838"/>
            <a:ext cx="4572000" cy="2062103"/>
          </a:xfrm>
          <a:prstGeom prst="rect">
            <a:avLst/>
          </a:prstGeom>
        </p:spPr>
        <p:txBody>
          <a:bodyPr>
            <a:spAutoFit/>
          </a:bodyPr>
          <a:lstStyle/>
          <a:p>
            <a:r>
              <a:rPr lang="en-GB" sz="1600" b="0" dirty="0">
                <a:solidFill>
                  <a:schemeClr val="tx1"/>
                </a:solidFill>
              </a:rPr>
              <a:t>The IIA's </a:t>
            </a:r>
            <a:r>
              <a:rPr lang="en-GB" sz="1600" b="0" dirty="0">
                <a:solidFill>
                  <a:schemeClr val="tx1"/>
                </a:solidFill>
                <a:hlinkClick r:id="rId4" action="ppaction://hlinkfile"/>
              </a:rPr>
              <a:t>Certified Internal Auditor® (CIA®) certification</a:t>
            </a:r>
            <a:r>
              <a:rPr lang="en-GB" sz="1600" b="0" dirty="0">
                <a:solidFill>
                  <a:schemeClr val="tx1"/>
                </a:solidFill>
              </a:rPr>
              <a:t> is the only globally accepted designation for internal auditors. It is a three-part exam that remains the standard by which individuals demonstrate their comprehensive competence and professionalism in the internal auditing field.</a:t>
            </a:r>
          </a:p>
        </p:txBody>
      </p:sp>
      <p:sp>
        <p:nvSpPr>
          <p:cNvPr id="4" name="TextBox 3"/>
          <p:cNvSpPr txBox="1"/>
          <p:nvPr/>
        </p:nvSpPr>
        <p:spPr>
          <a:xfrm>
            <a:off x="611560" y="2609876"/>
            <a:ext cx="7776864" cy="2000548"/>
          </a:xfrm>
          <a:prstGeom prst="rect">
            <a:avLst/>
          </a:prstGeom>
          <a:noFill/>
        </p:spPr>
        <p:txBody>
          <a:bodyPr wrap="square" rtlCol="0">
            <a:spAutoFit/>
          </a:bodyPr>
          <a:lstStyle/>
          <a:p>
            <a:pPr marL="358775" indent="-358775" algn="ctr"/>
            <a:r>
              <a:rPr lang="en-GB" sz="2000" dirty="0">
                <a:solidFill>
                  <a:srgbClr val="0F5494"/>
                </a:solidFill>
                <a:ea typeface="Verdana" panose="020B0604030504040204" pitchFamily="34" charset="0"/>
                <a:cs typeface="Verdana" panose="020B0604030504040204" pitchFamily="34" charset="0"/>
              </a:rPr>
              <a:t>CONCLUSION</a:t>
            </a:r>
          </a:p>
          <a:p>
            <a:pPr marL="285750" indent="-285750">
              <a:buFont typeface="Arial" panose="020B0604020202020204" pitchFamily="34" charset="0"/>
              <a:buChar char="•"/>
            </a:pPr>
            <a:endParaRPr lang="en-GB" sz="1600" b="0" dirty="0" smtClean="0">
              <a:solidFill>
                <a:schemeClr val="tx1"/>
              </a:solidFill>
            </a:endParaRPr>
          </a:p>
          <a:p>
            <a:pPr marL="285750" indent="-285750">
              <a:buFont typeface="Arial" panose="020B0604020202020204" pitchFamily="34" charset="0"/>
              <a:buChar char="•"/>
            </a:pPr>
            <a:endParaRPr lang="en-GB" sz="1600" b="0" dirty="0" smtClean="0">
              <a:solidFill>
                <a:schemeClr val="tx1"/>
              </a:solidFill>
            </a:endParaRPr>
          </a:p>
          <a:p>
            <a:pPr marL="285750" indent="-285750" algn="just">
              <a:buFont typeface="Arial" panose="020B0604020202020204" pitchFamily="34" charset="0"/>
              <a:buChar char="•"/>
            </a:pPr>
            <a:r>
              <a:rPr lang="en-GB" sz="1800" b="0" dirty="0" smtClean="0">
                <a:solidFill>
                  <a:schemeClr val="tx1"/>
                </a:solidFill>
              </a:rPr>
              <a:t>Overall EC IAS &amp; other services are satisfied with contribution that </a:t>
            </a:r>
            <a:r>
              <a:rPr lang="en-GB" sz="1800" b="0" dirty="0">
                <a:solidFill>
                  <a:schemeClr val="tx1"/>
                </a:solidFill>
                <a:ea typeface="Verdana" panose="020B0604030504040204" pitchFamily="34" charset="0"/>
                <a:cs typeface="Verdana" panose="020B0604030504040204" pitchFamily="34" charset="0"/>
              </a:rPr>
              <a:t>International Certification in </a:t>
            </a:r>
            <a:r>
              <a:rPr lang="en-GB" sz="1800" b="0" dirty="0" smtClean="0">
                <a:solidFill>
                  <a:schemeClr val="tx1"/>
                </a:solidFill>
                <a:ea typeface="Verdana" panose="020B0604030504040204" pitchFamily="34" charset="0"/>
                <a:cs typeface="Verdana" panose="020B0604030504040204" pitchFamily="34" charset="0"/>
              </a:rPr>
              <a:t>Audit brings to staff.</a:t>
            </a:r>
          </a:p>
          <a:p>
            <a:pPr marL="285750" indent="-285750" algn="just">
              <a:buFont typeface="Arial" panose="020B0604020202020204" pitchFamily="34" charset="0"/>
              <a:buChar char="•"/>
            </a:pPr>
            <a:endParaRPr lang="en-GB" sz="1800" b="0" dirty="0" smtClean="0">
              <a:solidFill>
                <a:schemeClr val="tx1"/>
              </a:solidFill>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n-GB" sz="1800" b="0" dirty="0" smtClean="0">
                <a:solidFill>
                  <a:schemeClr val="tx1"/>
                </a:solidFill>
                <a:ea typeface="Verdana" panose="020B0604030504040204" pitchFamily="34" charset="0"/>
                <a:cs typeface="Verdana" panose="020B0604030504040204" pitchFamily="34" charset="0"/>
              </a:rPr>
              <a:t>This in turn helps achievement of the IATP goals.</a:t>
            </a:r>
            <a:endParaRPr lang="en-GB" sz="1800" b="0" dirty="0">
              <a:solidFill>
                <a:schemeClr val="tx1"/>
              </a:solidFill>
            </a:endParaRPr>
          </a:p>
        </p:txBody>
      </p:sp>
    </p:spTree>
    <p:custDataLst>
      <p:tags r:id="rId1"/>
    </p:custDataLst>
    <p:extLst>
      <p:ext uri="{BB962C8B-B14F-4D97-AF65-F5344CB8AC3E}">
        <p14:creationId xmlns:p14="http://schemas.microsoft.com/office/powerpoint/2010/main" val="3473425766"/>
      </p:ext>
    </p:extLst>
  </p:cSld>
  <p:clrMapOvr>
    <a:masterClrMapping/>
  </p:clrMapOvr>
  <mc:AlternateContent xmlns:mc="http://schemas.openxmlformats.org/markup-compatibility/2006" xmlns:p14="http://schemas.microsoft.com/office/powerpoint/2010/main">
    <mc:Choice Requires="p14">
      <p:transition spd="slow" p14:dur="2000" advTm="46821"/>
    </mc:Choice>
    <mc:Fallback xmlns="">
      <p:transition spd="slow" advTm="468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5" end="5"/>
                                            </p:txEl>
                                          </p:spTgt>
                                        </p:tgtEl>
                                        <p:attrNameLst>
                                          <p:attrName>style.visibility</p:attrName>
                                        </p:attrNameLst>
                                      </p:cBhvr>
                                      <p:to>
                                        <p:strVal val="visible"/>
                                      </p:to>
                                    </p:set>
                                    <p:animEffect transition="in" filter="fade">
                                      <p:cBhvr>
                                        <p:cTn id="14" dur="1000"/>
                                        <p:tgtEl>
                                          <p:spTgt spid="4">
                                            <p:txEl>
                                              <p:pRg st="5" end="5"/>
                                            </p:txEl>
                                          </p:spTgt>
                                        </p:tgtEl>
                                      </p:cBhvr>
                                    </p:animEffect>
                                    <p:anim calcmode="lin" valueType="num">
                                      <p:cBhvr>
                                        <p:cTn id="1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57200" y="4581525"/>
            <a:ext cx="8229600" cy="1223963"/>
          </a:xfrm>
          <a:solidFill>
            <a:schemeClr val="bg1"/>
          </a:solidFill>
        </p:spPr>
        <p:txBody>
          <a:bodyPr/>
          <a:lstStyle/>
          <a:p>
            <a:pPr algn="ctr">
              <a:buFontTx/>
              <a:buNone/>
            </a:pPr>
            <a:r>
              <a:rPr lang="en-GB" sz="2800" i="0" smtClean="0">
                <a:solidFill>
                  <a:srgbClr val="009EBC"/>
                </a:solidFill>
                <a:latin typeface="Verdana" pitchFamily="34" charset="0"/>
              </a:rPr>
              <a:t>Contact the Internal Audit Service:</a:t>
            </a:r>
            <a:r>
              <a:rPr lang="en-GB" sz="2800" i="0" smtClean="0">
                <a:solidFill>
                  <a:schemeClr val="accent2"/>
                </a:solidFill>
                <a:latin typeface="Verdana" pitchFamily="34" charset="0"/>
              </a:rPr>
              <a:t> </a:t>
            </a:r>
            <a:br>
              <a:rPr lang="en-GB" sz="2800" i="0" smtClean="0">
                <a:solidFill>
                  <a:schemeClr val="accent2"/>
                </a:solidFill>
                <a:latin typeface="Verdana" pitchFamily="34" charset="0"/>
              </a:rPr>
            </a:br>
            <a:r>
              <a:rPr lang="en-GB" sz="2800" i="0" smtClean="0">
                <a:solidFill>
                  <a:srgbClr val="000066"/>
                </a:solidFill>
                <a:latin typeface="Verdana" pitchFamily="34" charset="0"/>
                <a:hlinkClick r:id="rId3"/>
              </a:rPr>
              <a:t>ias-europa@ec.europa.eu</a:t>
            </a:r>
            <a:r>
              <a:rPr lang="en-GB" sz="3200" smtClean="0">
                <a:solidFill>
                  <a:srgbClr val="000066"/>
                </a:solidFill>
                <a:latin typeface="Verdana" pitchFamily="34" charset="0"/>
              </a:rPr>
              <a:t> </a:t>
            </a:r>
            <a:endParaRPr lang="en-GB" smtClean="0">
              <a:latin typeface="Verdana" pitchFamily="34" charset="0"/>
            </a:endParaRPr>
          </a:p>
        </p:txBody>
      </p:sp>
      <p:sp>
        <p:nvSpPr>
          <p:cNvPr id="19458" name="Rectangle 5"/>
          <p:cNvSpPr>
            <a:spLocks noGrp="1" noChangeArrowheads="1"/>
          </p:cNvSpPr>
          <p:nvPr>
            <p:ph type="ftr" sz="quarter" idx="12"/>
          </p:nvPr>
        </p:nvSpPr>
        <p:spPr>
          <a:noFill/>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r>
              <a:rPr lang="fr-BE" sz="1200">
                <a:solidFill>
                  <a:schemeClr val="bg1"/>
                </a:solidFill>
              </a:rPr>
              <a:t> </a:t>
            </a:r>
            <a:r>
              <a:rPr lang="fr-BE" sz="1000">
                <a:solidFill>
                  <a:schemeClr val="bg1"/>
                </a:solidFill>
              </a:rPr>
              <a:t> “Internal Audit Service: </a:t>
            </a:r>
          </a:p>
          <a:p>
            <a:pPr eaLnBrk="1" hangingPunct="1"/>
            <a:r>
              <a:rPr lang="fr-BE" sz="1000">
                <a:solidFill>
                  <a:schemeClr val="bg1"/>
                </a:solidFill>
              </a:rPr>
              <a:t>Improving the Commission’s Performance”</a:t>
            </a:r>
          </a:p>
        </p:txBody>
      </p:sp>
      <p:pic>
        <p:nvPicPr>
          <p:cNvPr id="4" name="Picture 14" descr="j03988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7" y="1916832"/>
            <a:ext cx="2030413"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a:spLocks noChangeArrowheads="1"/>
          </p:cNvSpPr>
          <p:nvPr/>
        </p:nvSpPr>
        <p:spPr bwMode="auto">
          <a:xfrm>
            <a:off x="971600" y="2204864"/>
            <a:ext cx="33976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F5494"/>
              </a:buClr>
              <a:buChar char="•"/>
              <a:defRPr sz="2400" i="1">
                <a:solidFill>
                  <a:srgbClr val="0F5494"/>
                </a:solidFill>
                <a:latin typeface="Arial" charset="0"/>
              </a:defRPr>
            </a:lvl1pPr>
            <a:lvl2pPr marL="742950" indent="-285750" eaLnBrk="0" hangingPunct="0">
              <a:spcBef>
                <a:spcPct val="20000"/>
              </a:spcBef>
              <a:buClr>
                <a:srgbClr val="009FBA"/>
              </a:buClr>
              <a:buChar char="•"/>
              <a:defRPr sz="2000" b="1">
                <a:solidFill>
                  <a:srgbClr val="0F5494"/>
                </a:solidFill>
                <a:latin typeface="Arial" charset="0"/>
              </a:defRPr>
            </a:lvl2pPr>
            <a:lvl3pPr marL="1143000" indent="-228600" eaLnBrk="0" hangingPunct="0">
              <a:spcBef>
                <a:spcPct val="20000"/>
              </a:spcBef>
              <a:defRPr sz="1400">
                <a:solidFill>
                  <a:srgbClr val="0F5494"/>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en-GB" altLang="en-US" sz="3600" i="0" dirty="0" smtClean="0">
                <a:solidFill>
                  <a:srgbClr val="FFFFFF"/>
                </a:solidFill>
                <a:latin typeface="Verdana" pitchFamily="34" charset="0"/>
                <a:ea typeface="Verdana" pitchFamily="34" charset="0"/>
                <a:cs typeface="Verdana" pitchFamily="34" charset="0"/>
              </a:rPr>
              <a:t>Questions?</a:t>
            </a:r>
          </a:p>
        </p:txBody>
      </p:sp>
    </p:spTree>
  </p:cSld>
  <p:clrMapOvr>
    <a:masterClrMapping/>
  </p:clrMapOvr>
  <p:transition spd="slow" advClick="0" advTm="2372">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cs typeface="Arial" pitchFamily="34" charset="0"/>
              </a:defRPr>
            </a:lvl1pPr>
            <a:lvl2pPr marL="742950" indent="-285750" eaLnBrk="0" hangingPunct="0">
              <a:defRPr b="1">
                <a:solidFill>
                  <a:schemeClr val="tx1"/>
                </a:solidFill>
                <a:latin typeface="Verdana" pitchFamily="34" charset="0"/>
                <a:cs typeface="Arial" pitchFamily="34" charset="0"/>
              </a:defRPr>
            </a:lvl2pPr>
            <a:lvl3pPr marL="1143000" indent="-228600" eaLnBrk="0" hangingPunct="0">
              <a:defRPr b="1">
                <a:solidFill>
                  <a:schemeClr val="tx1"/>
                </a:solidFill>
                <a:latin typeface="Verdana" pitchFamily="34" charset="0"/>
                <a:cs typeface="Arial" pitchFamily="34" charset="0"/>
              </a:defRPr>
            </a:lvl3pPr>
            <a:lvl4pPr marL="1600200" indent="-228600" eaLnBrk="0" hangingPunct="0">
              <a:defRPr b="1">
                <a:solidFill>
                  <a:schemeClr val="tx1"/>
                </a:solidFill>
                <a:latin typeface="Verdana" pitchFamily="34" charset="0"/>
                <a:cs typeface="Arial" pitchFamily="34" charset="0"/>
              </a:defRPr>
            </a:lvl4pPr>
            <a:lvl5pPr marL="2057400" indent="-228600" eaLnBrk="0" hangingPunct="0">
              <a:defRPr b="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b="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b="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b="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b="1">
                <a:solidFill>
                  <a:schemeClr val="tx1"/>
                </a:solidFill>
                <a:latin typeface="Verdana" pitchFamily="34" charset="0"/>
                <a:cs typeface="Arial" pitchFamily="34" charset="0"/>
              </a:defRPr>
            </a:lvl9pPr>
          </a:lstStyle>
          <a:p>
            <a:pPr eaLnBrk="1" hangingPunct="1"/>
            <a:r>
              <a:rPr lang="fr-BE" smtClean="0">
                <a:solidFill>
                  <a:srgbClr val="0F5494"/>
                </a:solidFill>
              </a:rPr>
              <a:t> “Improving Commission’s Performance”</a:t>
            </a:r>
          </a:p>
        </p:txBody>
      </p:sp>
      <p:sp>
        <p:nvSpPr>
          <p:cNvPr id="11268" name="Rectangle 6"/>
          <p:cNvSpPr>
            <a:spLocks noChangeArrowheads="1"/>
          </p:cNvSpPr>
          <p:nvPr/>
        </p:nvSpPr>
        <p:spPr bwMode="auto">
          <a:xfrm>
            <a:off x="2155042" y="1651000"/>
            <a:ext cx="7019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5000"/>
              </a:spcBef>
            </a:pPr>
            <a:endParaRPr lang="en-GB" sz="1000" smtClean="0">
              <a:solidFill>
                <a:srgbClr val="333399"/>
              </a:solidFill>
              <a:latin typeface="Arial" pitchFamily="34" charset="0"/>
              <a:cs typeface="Arial" pitchFamily="34" charset="0"/>
            </a:endParaRPr>
          </a:p>
        </p:txBody>
      </p:sp>
      <p:sp>
        <p:nvSpPr>
          <p:cNvPr id="11270" name="Rectangle 21"/>
          <p:cNvSpPr>
            <a:spLocks noChangeArrowheads="1"/>
          </p:cNvSpPr>
          <p:nvPr/>
        </p:nvSpPr>
        <p:spPr bwMode="auto">
          <a:xfrm>
            <a:off x="461963" y="765175"/>
            <a:ext cx="8229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GB" sz="4400" b="0" smtClean="0">
              <a:solidFill>
                <a:srgbClr val="000000"/>
              </a:solidFill>
              <a:latin typeface="Arial" pitchFamily="34" charset="0"/>
              <a:cs typeface="Arial" pitchFamily="34" charset="0"/>
            </a:endParaRPr>
          </a:p>
        </p:txBody>
      </p:sp>
      <p:sp>
        <p:nvSpPr>
          <p:cNvPr id="9" name="Rectangle 8"/>
          <p:cNvSpPr/>
          <p:nvPr/>
        </p:nvSpPr>
        <p:spPr>
          <a:xfrm>
            <a:off x="461962" y="1417638"/>
            <a:ext cx="8358509" cy="461665"/>
          </a:xfrm>
          <a:prstGeom prst="rect">
            <a:avLst/>
          </a:prstGeom>
        </p:spPr>
        <p:txBody>
          <a:bodyPr wrap="square">
            <a:spAutoFit/>
          </a:bodyPr>
          <a:lstStyle/>
          <a:p>
            <a:pPr algn="ctr"/>
            <a:r>
              <a:rPr lang="en-GB" sz="2400" dirty="0">
                <a:solidFill>
                  <a:srgbClr val="0F5494"/>
                </a:solidFill>
                <a:ea typeface="Verdana" panose="020B0604030504040204" pitchFamily="34" charset="0"/>
                <a:cs typeface="Verdana" panose="020B0604030504040204" pitchFamily="34" charset="0"/>
              </a:rPr>
              <a:t>Professional qualifications of </a:t>
            </a:r>
            <a:r>
              <a:rPr lang="en-GB" sz="2400" dirty="0" smtClean="0">
                <a:solidFill>
                  <a:srgbClr val="0F5494"/>
                </a:solidFill>
                <a:ea typeface="Verdana" panose="020B0604030504040204" pitchFamily="34" charset="0"/>
                <a:cs typeface="Verdana" panose="020B0604030504040204" pitchFamily="34" charset="0"/>
              </a:rPr>
              <a:t>IAS Staff </a:t>
            </a:r>
            <a:endParaRPr lang="en-GB" sz="2400" dirty="0">
              <a:solidFill>
                <a:srgbClr val="0F5494"/>
              </a:solidFill>
              <a:ea typeface="Verdana" panose="020B0604030504040204" pitchFamily="34" charset="0"/>
              <a:cs typeface="Verdana" panose="020B0604030504040204" pitchFamily="34" charset="0"/>
            </a:endParaRPr>
          </a:p>
        </p:txBody>
      </p:sp>
      <p:graphicFrame>
        <p:nvGraphicFramePr>
          <p:cNvPr id="8" name="Chart 7"/>
          <p:cNvGraphicFramePr/>
          <p:nvPr>
            <p:extLst>
              <p:ext uri="{D42A27DB-BD31-4B8C-83A1-F6EECF244321}">
                <p14:modId xmlns:p14="http://schemas.microsoft.com/office/powerpoint/2010/main" val="19263941"/>
              </p:ext>
            </p:extLst>
          </p:nvPr>
        </p:nvGraphicFramePr>
        <p:xfrm>
          <a:off x="1525551" y="1895475"/>
          <a:ext cx="6102424" cy="42732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9876930"/>
      </p:ext>
    </p:extLst>
  </p:cSld>
  <p:clrMapOvr>
    <a:masterClrMapping/>
  </p:clrMapOvr>
  <p:transition advTm="10772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68313" y="1052215"/>
            <a:ext cx="8064127" cy="792609"/>
          </a:xfrm>
        </p:spPr>
        <p:txBody>
          <a:bodyPr/>
          <a:lstStyle/>
          <a:p>
            <a:pPr algn="ctr"/>
            <a:r>
              <a:rPr lang="fr-BE" sz="2000" dirty="0" smtClean="0">
                <a:latin typeface="Verdana" panose="020B0604030504040204" pitchFamily="34" charset="0"/>
                <a:ea typeface="Verdana" panose="020B0604030504040204" pitchFamily="34" charset="0"/>
                <a:cs typeface="Verdana" panose="020B0604030504040204" pitchFamily="34" charset="0"/>
              </a:rPr>
              <a:t>IAS </a:t>
            </a:r>
            <a:r>
              <a:rPr lang="fr-BE" sz="2000" dirty="0" err="1" smtClean="0">
                <a:latin typeface="Verdana" panose="020B0604030504040204" pitchFamily="34" charset="0"/>
                <a:ea typeface="Verdana" panose="020B0604030504040204" pitchFamily="34" charset="0"/>
                <a:cs typeface="Verdana" panose="020B0604030504040204" pitchFamily="34" charset="0"/>
              </a:rPr>
              <a:t>organization</a:t>
            </a:r>
            <a:r>
              <a:rPr lang="fr-BE" sz="2000" dirty="0" smtClean="0">
                <a:latin typeface="Verdana" panose="020B0604030504040204" pitchFamily="34" charset="0"/>
                <a:ea typeface="Verdana" panose="020B0604030504040204" pitchFamily="34" charset="0"/>
                <a:cs typeface="Verdana" panose="020B0604030504040204" pitchFamily="34" charset="0"/>
              </a:rPr>
              <a:t> </a:t>
            </a:r>
            <a:r>
              <a:rPr lang="fr-BE" sz="2000" dirty="0" err="1" smtClean="0">
                <a:latin typeface="Verdana" panose="020B0604030504040204" pitchFamily="34" charset="0"/>
                <a:ea typeface="Verdana" panose="020B0604030504040204" pitchFamily="34" charset="0"/>
                <a:cs typeface="Verdana" panose="020B0604030504040204" pitchFamily="34" charset="0"/>
              </a:rPr>
              <a:t>chart</a:t>
            </a:r>
            <a:endParaRPr lang="en-GB" sz="20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2154449797"/>
              </p:ext>
            </p:extLst>
          </p:nvPr>
        </p:nvGraphicFramePr>
        <p:xfrm>
          <a:off x="323528" y="1700808"/>
          <a:ext cx="8640960"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0670786"/>
      </p:ext>
    </p:extLst>
  </p:cSld>
  <p:clrMapOvr>
    <a:masterClrMapping/>
  </p:clrMapOvr>
  <mc:AlternateContent xmlns:mc="http://schemas.openxmlformats.org/markup-compatibility/2006" xmlns:p14="http://schemas.microsoft.com/office/powerpoint/2010/main">
    <mc:Choice Requires="p14">
      <p:transition spd="slow" p14:dur="2000" advTm="73884"/>
    </mc:Choice>
    <mc:Fallback xmlns="">
      <p:transition spd="slow" advTm="73884"/>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cs typeface="Arial" pitchFamily="34" charset="0"/>
              </a:defRPr>
            </a:lvl1pPr>
            <a:lvl2pPr marL="742950" indent="-285750" eaLnBrk="0" hangingPunct="0">
              <a:defRPr b="1">
                <a:solidFill>
                  <a:schemeClr val="tx1"/>
                </a:solidFill>
                <a:latin typeface="Verdana" pitchFamily="34" charset="0"/>
                <a:cs typeface="Arial" pitchFamily="34" charset="0"/>
              </a:defRPr>
            </a:lvl2pPr>
            <a:lvl3pPr marL="1143000" indent="-228600" eaLnBrk="0" hangingPunct="0">
              <a:defRPr b="1">
                <a:solidFill>
                  <a:schemeClr val="tx1"/>
                </a:solidFill>
                <a:latin typeface="Verdana" pitchFamily="34" charset="0"/>
                <a:cs typeface="Arial" pitchFamily="34" charset="0"/>
              </a:defRPr>
            </a:lvl3pPr>
            <a:lvl4pPr marL="1600200" indent="-228600" eaLnBrk="0" hangingPunct="0">
              <a:defRPr b="1">
                <a:solidFill>
                  <a:schemeClr val="tx1"/>
                </a:solidFill>
                <a:latin typeface="Verdana" pitchFamily="34" charset="0"/>
                <a:cs typeface="Arial" pitchFamily="34" charset="0"/>
              </a:defRPr>
            </a:lvl4pPr>
            <a:lvl5pPr marL="2057400" indent="-228600" eaLnBrk="0" hangingPunct="0">
              <a:defRPr b="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b="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b="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b="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b="1">
                <a:solidFill>
                  <a:schemeClr val="tx1"/>
                </a:solidFill>
                <a:latin typeface="Verdana" pitchFamily="34" charset="0"/>
                <a:cs typeface="Arial" pitchFamily="34" charset="0"/>
              </a:defRPr>
            </a:lvl9pPr>
          </a:lstStyle>
          <a:p>
            <a:pPr eaLnBrk="1" hangingPunct="1"/>
            <a:r>
              <a:rPr lang="fr-BE" smtClean="0">
                <a:solidFill>
                  <a:srgbClr val="0F5494"/>
                </a:solidFill>
              </a:rPr>
              <a:t> “Improving Commission’s Performance”</a:t>
            </a:r>
          </a:p>
        </p:txBody>
      </p:sp>
      <p:sp>
        <p:nvSpPr>
          <p:cNvPr id="11268" name="Rectangle 6"/>
          <p:cNvSpPr>
            <a:spLocks noChangeArrowheads="1"/>
          </p:cNvSpPr>
          <p:nvPr/>
        </p:nvSpPr>
        <p:spPr bwMode="auto">
          <a:xfrm>
            <a:off x="2155042" y="1651000"/>
            <a:ext cx="7019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5000"/>
              </a:spcBef>
            </a:pPr>
            <a:endParaRPr lang="en-GB" sz="1000" smtClean="0">
              <a:solidFill>
                <a:srgbClr val="333399"/>
              </a:solidFill>
              <a:latin typeface="Arial" pitchFamily="34" charset="0"/>
              <a:cs typeface="Arial" pitchFamily="34" charset="0"/>
            </a:endParaRPr>
          </a:p>
        </p:txBody>
      </p:sp>
      <p:sp>
        <p:nvSpPr>
          <p:cNvPr id="11270" name="Rectangle 21"/>
          <p:cNvSpPr>
            <a:spLocks noChangeArrowheads="1"/>
          </p:cNvSpPr>
          <p:nvPr/>
        </p:nvSpPr>
        <p:spPr bwMode="auto">
          <a:xfrm>
            <a:off x="461963" y="765175"/>
            <a:ext cx="8229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GB" sz="4400" b="0" smtClean="0">
              <a:solidFill>
                <a:srgbClr val="000000"/>
              </a:solidFill>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653840"/>
            <a:ext cx="7646201" cy="4237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6"/>
          <p:cNvSpPr txBox="1">
            <a:spLocks noChangeArrowheads="1"/>
          </p:cNvSpPr>
          <p:nvPr/>
        </p:nvSpPr>
        <p:spPr bwMode="auto">
          <a:xfrm>
            <a:off x="580930" y="1417638"/>
            <a:ext cx="7519461"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Verdana" pitchFamily="34" charset="0"/>
                <a:cs typeface="Arial" pitchFamily="34" charset="0"/>
              </a:defRPr>
            </a:lvl1pPr>
            <a:lvl2pPr marL="742950" indent="-285750" eaLnBrk="0" hangingPunct="0">
              <a:defRPr b="1">
                <a:solidFill>
                  <a:schemeClr val="tx1"/>
                </a:solidFill>
                <a:latin typeface="Verdana" pitchFamily="34" charset="0"/>
                <a:cs typeface="Arial" pitchFamily="34" charset="0"/>
              </a:defRPr>
            </a:lvl2pPr>
            <a:lvl3pPr marL="1143000" indent="-228600" eaLnBrk="0" hangingPunct="0">
              <a:defRPr b="1">
                <a:solidFill>
                  <a:schemeClr val="tx1"/>
                </a:solidFill>
                <a:latin typeface="Verdana" pitchFamily="34" charset="0"/>
                <a:cs typeface="Arial" pitchFamily="34" charset="0"/>
              </a:defRPr>
            </a:lvl3pPr>
            <a:lvl4pPr marL="1600200" indent="-228600" eaLnBrk="0" hangingPunct="0">
              <a:defRPr b="1">
                <a:solidFill>
                  <a:schemeClr val="tx1"/>
                </a:solidFill>
                <a:latin typeface="Verdana" pitchFamily="34" charset="0"/>
                <a:cs typeface="Arial" pitchFamily="34" charset="0"/>
              </a:defRPr>
            </a:lvl4pPr>
            <a:lvl5pPr marL="2057400" indent="-228600" eaLnBrk="0" hangingPunct="0">
              <a:defRPr b="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b="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b="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b="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b="1">
                <a:solidFill>
                  <a:schemeClr val="tx1"/>
                </a:solidFill>
                <a:latin typeface="Verdana" pitchFamily="34" charset="0"/>
                <a:cs typeface="Arial" pitchFamily="34" charset="0"/>
              </a:defRPr>
            </a:lvl9pPr>
          </a:lstStyle>
          <a:p>
            <a:pPr lvl="0" eaLnBrk="1" hangingPunct="1"/>
            <a:r>
              <a:rPr lang="en-GB" sz="2000" dirty="0">
                <a:solidFill>
                  <a:srgbClr val="0F5494"/>
                </a:solidFill>
                <a:ea typeface="Verdana" panose="020B0604030504040204" pitchFamily="34" charset="0"/>
                <a:cs typeface="Verdana" panose="020B0604030504040204" pitchFamily="34" charset="0"/>
              </a:rPr>
              <a:t>Internal Audit Training Programme (IATP)</a:t>
            </a:r>
          </a:p>
        </p:txBody>
      </p:sp>
    </p:spTree>
    <p:extLst>
      <p:ext uri="{BB962C8B-B14F-4D97-AF65-F5344CB8AC3E}">
        <p14:creationId xmlns:p14="http://schemas.microsoft.com/office/powerpoint/2010/main" val="1887522910"/>
      </p:ext>
    </p:extLst>
  </p:cSld>
  <p:clrMapOvr>
    <a:masterClrMapping/>
  </p:clrMapOvr>
  <p:transition advTm="16081"/>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cs typeface="Arial" pitchFamily="34" charset="0"/>
              </a:defRPr>
            </a:lvl1pPr>
            <a:lvl2pPr marL="742950" indent="-285750" eaLnBrk="0" hangingPunct="0">
              <a:defRPr b="1">
                <a:solidFill>
                  <a:schemeClr val="tx1"/>
                </a:solidFill>
                <a:latin typeface="Verdana" pitchFamily="34" charset="0"/>
                <a:cs typeface="Arial" pitchFamily="34" charset="0"/>
              </a:defRPr>
            </a:lvl2pPr>
            <a:lvl3pPr marL="1143000" indent="-228600" eaLnBrk="0" hangingPunct="0">
              <a:defRPr b="1">
                <a:solidFill>
                  <a:schemeClr val="tx1"/>
                </a:solidFill>
                <a:latin typeface="Verdana" pitchFamily="34" charset="0"/>
                <a:cs typeface="Arial" pitchFamily="34" charset="0"/>
              </a:defRPr>
            </a:lvl3pPr>
            <a:lvl4pPr marL="1600200" indent="-228600" eaLnBrk="0" hangingPunct="0">
              <a:defRPr b="1">
                <a:solidFill>
                  <a:schemeClr val="tx1"/>
                </a:solidFill>
                <a:latin typeface="Verdana" pitchFamily="34" charset="0"/>
                <a:cs typeface="Arial" pitchFamily="34" charset="0"/>
              </a:defRPr>
            </a:lvl4pPr>
            <a:lvl5pPr marL="2057400" indent="-228600" eaLnBrk="0" hangingPunct="0">
              <a:defRPr b="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b="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b="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b="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b="1">
                <a:solidFill>
                  <a:schemeClr val="tx1"/>
                </a:solidFill>
                <a:latin typeface="Verdana" pitchFamily="34" charset="0"/>
                <a:cs typeface="Arial" pitchFamily="34" charset="0"/>
              </a:defRPr>
            </a:lvl9pPr>
          </a:lstStyle>
          <a:p>
            <a:pPr eaLnBrk="1" hangingPunct="1"/>
            <a:r>
              <a:rPr lang="fr-BE" smtClean="0">
                <a:solidFill>
                  <a:srgbClr val="0F5494"/>
                </a:solidFill>
              </a:rPr>
              <a:t> “Improving Commission’s Performance”</a:t>
            </a:r>
          </a:p>
        </p:txBody>
      </p:sp>
      <p:sp>
        <p:nvSpPr>
          <p:cNvPr id="11268" name="Rectangle 6"/>
          <p:cNvSpPr>
            <a:spLocks noChangeArrowheads="1"/>
          </p:cNvSpPr>
          <p:nvPr/>
        </p:nvSpPr>
        <p:spPr bwMode="auto">
          <a:xfrm>
            <a:off x="2124075" y="1773238"/>
            <a:ext cx="7019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5000"/>
              </a:spcBef>
            </a:pPr>
            <a:endParaRPr lang="en-GB" sz="1000" smtClean="0">
              <a:solidFill>
                <a:srgbClr val="333399"/>
              </a:solidFill>
              <a:latin typeface="Arial" pitchFamily="34" charset="0"/>
              <a:cs typeface="Arial" pitchFamily="34" charset="0"/>
            </a:endParaRPr>
          </a:p>
        </p:txBody>
      </p:sp>
      <p:sp>
        <p:nvSpPr>
          <p:cNvPr id="11270" name="Rectangle 21"/>
          <p:cNvSpPr>
            <a:spLocks noChangeArrowheads="1"/>
          </p:cNvSpPr>
          <p:nvPr/>
        </p:nvSpPr>
        <p:spPr bwMode="auto">
          <a:xfrm>
            <a:off x="461963" y="765175"/>
            <a:ext cx="8229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GB" sz="4400" b="0" smtClean="0">
              <a:solidFill>
                <a:srgbClr val="000000"/>
              </a:solidFill>
              <a:latin typeface="Arial" pitchFamily="34" charset="0"/>
              <a:cs typeface="Arial" pitchFamily="34" charset="0"/>
            </a:endParaRPr>
          </a:p>
        </p:txBody>
      </p:sp>
      <p:sp>
        <p:nvSpPr>
          <p:cNvPr id="11" name="Rectangle 6"/>
          <p:cNvSpPr txBox="1">
            <a:spLocks noChangeArrowheads="1"/>
          </p:cNvSpPr>
          <p:nvPr/>
        </p:nvSpPr>
        <p:spPr bwMode="auto">
          <a:xfrm>
            <a:off x="653954" y="1417638"/>
            <a:ext cx="6624736" cy="56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Verdana" pitchFamily="34" charset="0"/>
                <a:cs typeface="Arial" pitchFamily="34" charset="0"/>
              </a:defRPr>
            </a:lvl1pPr>
            <a:lvl2pPr marL="742950" indent="-285750" eaLnBrk="0" hangingPunct="0">
              <a:defRPr b="1">
                <a:solidFill>
                  <a:schemeClr val="tx1"/>
                </a:solidFill>
                <a:latin typeface="Verdana" pitchFamily="34" charset="0"/>
                <a:cs typeface="Arial" pitchFamily="34" charset="0"/>
              </a:defRPr>
            </a:lvl2pPr>
            <a:lvl3pPr marL="1143000" indent="-228600" eaLnBrk="0" hangingPunct="0">
              <a:defRPr b="1">
                <a:solidFill>
                  <a:schemeClr val="tx1"/>
                </a:solidFill>
                <a:latin typeface="Verdana" pitchFamily="34" charset="0"/>
                <a:cs typeface="Arial" pitchFamily="34" charset="0"/>
              </a:defRPr>
            </a:lvl3pPr>
            <a:lvl4pPr marL="1600200" indent="-228600" eaLnBrk="0" hangingPunct="0">
              <a:defRPr b="1">
                <a:solidFill>
                  <a:schemeClr val="tx1"/>
                </a:solidFill>
                <a:latin typeface="Verdana" pitchFamily="34" charset="0"/>
                <a:cs typeface="Arial" pitchFamily="34" charset="0"/>
              </a:defRPr>
            </a:lvl4pPr>
            <a:lvl5pPr marL="2057400" indent="-228600" eaLnBrk="0" hangingPunct="0">
              <a:defRPr b="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b="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b="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b="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b="1">
                <a:solidFill>
                  <a:schemeClr val="tx1"/>
                </a:solidFill>
                <a:latin typeface="Verdana" pitchFamily="34" charset="0"/>
                <a:cs typeface="Arial" pitchFamily="34" charset="0"/>
              </a:defRPr>
            </a:lvl9pPr>
          </a:lstStyle>
          <a:p>
            <a:pPr lvl="0" eaLnBrk="1" hangingPunct="1"/>
            <a:r>
              <a:rPr lang="en-GB" sz="2000" dirty="0">
                <a:solidFill>
                  <a:srgbClr val="0F5494"/>
                </a:solidFill>
                <a:ea typeface="Verdana" panose="020B0604030504040204" pitchFamily="34" charset="0"/>
                <a:cs typeface="Verdana" panose="020B0604030504040204" pitchFamily="34" charset="0"/>
              </a:rPr>
              <a:t>Internal Audit Training Programme (IATP)</a:t>
            </a:r>
          </a:p>
        </p:txBody>
      </p:sp>
      <p:sp>
        <p:nvSpPr>
          <p:cNvPr id="8" name="TextBox 7"/>
          <p:cNvSpPr txBox="1"/>
          <p:nvPr/>
        </p:nvSpPr>
        <p:spPr>
          <a:xfrm>
            <a:off x="683568" y="2348880"/>
            <a:ext cx="7056783" cy="830997"/>
          </a:xfrm>
          <a:prstGeom prst="rect">
            <a:avLst/>
          </a:prstGeom>
          <a:noFill/>
        </p:spPr>
        <p:txBody>
          <a:bodyPr wrap="square" rtlCol="0">
            <a:spAutoFit/>
          </a:bodyPr>
          <a:lstStyle/>
          <a:p>
            <a:pPr algn="just"/>
            <a:r>
              <a:rPr lang="en-GB" sz="1600" b="0" u="sng" dirty="0">
                <a:solidFill>
                  <a:schemeClr val="tx1"/>
                </a:solidFill>
              </a:rPr>
              <a:t>O</a:t>
            </a:r>
            <a:r>
              <a:rPr lang="en-GB" sz="1600" b="0" u="sng" dirty="0" smtClean="0">
                <a:solidFill>
                  <a:schemeClr val="tx1"/>
                </a:solidFill>
              </a:rPr>
              <a:t>bjective </a:t>
            </a:r>
            <a:r>
              <a:rPr lang="en-GB" sz="1600" b="0" u="sng" dirty="0">
                <a:solidFill>
                  <a:schemeClr val="tx1"/>
                </a:solidFill>
              </a:rPr>
              <a:t>of </a:t>
            </a:r>
            <a:r>
              <a:rPr lang="en-GB" sz="1600" b="0" u="sng" dirty="0" smtClean="0">
                <a:solidFill>
                  <a:schemeClr val="tx1"/>
                </a:solidFill>
              </a:rPr>
              <a:t>in-house IATP</a:t>
            </a:r>
            <a:r>
              <a:rPr lang="en-GB" sz="1600" b="0" dirty="0" smtClean="0">
                <a:solidFill>
                  <a:schemeClr val="tx1"/>
                </a:solidFill>
              </a:rPr>
              <a:t>:  guarantee continuous </a:t>
            </a:r>
            <a:r>
              <a:rPr lang="en-GB" sz="1600" b="0" dirty="0">
                <a:solidFill>
                  <a:schemeClr val="tx1"/>
                </a:solidFill>
              </a:rPr>
              <a:t>professional development of our </a:t>
            </a:r>
            <a:r>
              <a:rPr lang="en-GB" sz="1600" b="0" dirty="0" smtClean="0">
                <a:solidFill>
                  <a:schemeClr val="tx1"/>
                </a:solidFill>
              </a:rPr>
              <a:t>IAs to meet professional </a:t>
            </a:r>
            <a:r>
              <a:rPr lang="en-GB" sz="1600" b="0" dirty="0">
                <a:solidFill>
                  <a:schemeClr val="tx1"/>
                </a:solidFill>
              </a:rPr>
              <a:t>standards </a:t>
            </a:r>
            <a:r>
              <a:rPr lang="en-GB" sz="1600" b="0" dirty="0" smtClean="0">
                <a:solidFill>
                  <a:schemeClr val="tx1"/>
                </a:solidFill>
              </a:rPr>
              <a:t>set </a:t>
            </a:r>
            <a:r>
              <a:rPr lang="en-GB" sz="1600" b="0" dirty="0">
                <a:solidFill>
                  <a:schemeClr val="tx1"/>
                </a:solidFill>
              </a:rPr>
              <a:t>by the Institute of Internal Auditors (IIA) for internal </a:t>
            </a:r>
            <a:r>
              <a:rPr lang="en-GB" sz="1600" b="0" dirty="0" smtClean="0">
                <a:solidFill>
                  <a:schemeClr val="tx1"/>
                </a:solidFill>
              </a:rPr>
              <a:t>auditing.</a:t>
            </a:r>
            <a:endParaRPr lang="en-GB" sz="1600" b="0" dirty="0">
              <a:solidFill>
                <a:schemeClr val="tx1"/>
              </a:solidFill>
            </a:endParaRPr>
          </a:p>
        </p:txBody>
      </p:sp>
      <p:sp>
        <p:nvSpPr>
          <p:cNvPr id="2" name="Rectangle 1"/>
          <p:cNvSpPr/>
          <p:nvPr/>
        </p:nvSpPr>
        <p:spPr>
          <a:xfrm>
            <a:off x="755576" y="3348695"/>
            <a:ext cx="7632848" cy="1569660"/>
          </a:xfrm>
          <a:prstGeom prst="rect">
            <a:avLst/>
          </a:prstGeom>
        </p:spPr>
        <p:txBody>
          <a:bodyPr wrap="square">
            <a:spAutoFit/>
          </a:bodyPr>
          <a:lstStyle/>
          <a:p>
            <a:pPr lvl="0" algn="just"/>
            <a:r>
              <a:rPr lang="en-GB" sz="1600" b="0" u="sng" dirty="0">
                <a:solidFill>
                  <a:srgbClr val="000000"/>
                </a:solidFill>
              </a:rPr>
              <a:t>Ultimate goal of IATP</a:t>
            </a:r>
            <a:r>
              <a:rPr lang="en-GB" sz="1600" b="0" dirty="0">
                <a:solidFill>
                  <a:srgbClr val="000000"/>
                </a:solidFill>
              </a:rPr>
              <a:t>:  prepare IAs for internationally recognised audit certification and to pass a certification test either for:</a:t>
            </a:r>
          </a:p>
          <a:p>
            <a:pPr marL="285750" lvl="0" indent="-285750" algn="just">
              <a:buFont typeface="Arial" panose="020B0604020202020204" pitchFamily="34" charset="0"/>
              <a:buChar char="•"/>
            </a:pPr>
            <a:r>
              <a:rPr lang="en-GB" sz="1600" b="0" dirty="0">
                <a:solidFill>
                  <a:srgbClr val="000000"/>
                </a:solidFill>
              </a:rPr>
              <a:t>Certified Government Auditing Professional (CGAP®),</a:t>
            </a:r>
          </a:p>
          <a:p>
            <a:pPr marL="285750" lvl="0" indent="-285750" algn="just">
              <a:buFont typeface="Arial" panose="020B0604020202020204" pitchFamily="34" charset="0"/>
              <a:buChar char="•"/>
            </a:pPr>
            <a:r>
              <a:rPr lang="en-GB" sz="1600" b="0" dirty="0">
                <a:solidFill>
                  <a:srgbClr val="000000"/>
                </a:solidFill>
              </a:rPr>
              <a:t>Certified Internal Auditor (CIA®),</a:t>
            </a:r>
          </a:p>
          <a:p>
            <a:pPr marL="285750" lvl="0" indent="-285750" algn="just">
              <a:buFont typeface="Arial" panose="020B0604020202020204" pitchFamily="34" charset="0"/>
              <a:buChar char="•"/>
            </a:pPr>
            <a:r>
              <a:rPr lang="en-GB" sz="1600" b="0" dirty="0">
                <a:solidFill>
                  <a:srgbClr val="000000"/>
                </a:solidFill>
              </a:rPr>
              <a:t>Certified Information Systems Auditor (CISA</a:t>
            </a:r>
            <a:r>
              <a:rPr lang="en-GB" sz="1600" b="0" dirty="0" smtClean="0">
                <a:solidFill>
                  <a:srgbClr val="000000"/>
                </a:solidFill>
              </a:rPr>
              <a:t>®), </a:t>
            </a:r>
            <a:r>
              <a:rPr lang="en-GB" sz="1600" b="0" dirty="0">
                <a:solidFill>
                  <a:srgbClr val="000000"/>
                </a:solidFill>
              </a:rPr>
              <a:t>and/or </a:t>
            </a:r>
          </a:p>
          <a:p>
            <a:pPr marL="285750" lvl="0" indent="-285750" algn="just">
              <a:buFont typeface="Arial" panose="020B0604020202020204" pitchFamily="34" charset="0"/>
              <a:buChar char="•"/>
            </a:pPr>
            <a:r>
              <a:rPr lang="en-GB" sz="1600" b="0" dirty="0">
                <a:solidFill>
                  <a:srgbClr val="000000"/>
                </a:solidFill>
              </a:rPr>
              <a:t>other certification programmes (e.g. </a:t>
            </a:r>
            <a:r>
              <a:rPr lang="en-GB" sz="1400" b="0" dirty="0">
                <a:solidFill>
                  <a:srgbClr val="000000"/>
                </a:solidFill>
              </a:rPr>
              <a:t>Chartered Accountant 8</a:t>
            </a:r>
            <a:r>
              <a:rPr lang="en-GB" sz="1400" b="0" baseline="30000" dirty="0">
                <a:solidFill>
                  <a:srgbClr val="000000"/>
                </a:solidFill>
              </a:rPr>
              <a:t>th</a:t>
            </a:r>
            <a:r>
              <a:rPr lang="en-GB" sz="1400" b="0" dirty="0">
                <a:solidFill>
                  <a:srgbClr val="000000"/>
                </a:solidFill>
              </a:rPr>
              <a:t> Dir.</a:t>
            </a:r>
            <a:r>
              <a:rPr lang="en-GB" sz="1600" b="0" dirty="0">
                <a:solidFill>
                  <a:srgbClr val="000000"/>
                </a:solidFill>
              </a:rPr>
              <a:t>).</a:t>
            </a:r>
          </a:p>
        </p:txBody>
      </p:sp>
      <p:sp>
        <p:nvSpPr>
          <p:cNvPr id="4" name="Rectangle 3"/>
          <p:cNvSpPr/>
          <p:nvPr/>
        </p:nvSpPr>
        <p:spPr>
          <a:xfrm>
            <a:off x="827584" y="5085184"/>
            <a:ext cx="7416824" cy="584775"/>
          </a:xfrm>
          <a:prstGeom prst="rect">
            <a:avLst/>
          </a:prstGeom>
        </p:spPr>
        <p:txBody>
          <a:bodyPr wrap="square">
            <a:spAutoFit/>
          </a:bodyPr>
          <a:lstStyle/>
          <a:p>
            <a:pPr lvl="0" algn="just"/>
            <a:r>
              <a:rPr lang="en-GB" sz="1600" b="0" u="sng" dirty="0">
                <a:solidFill>
                  <a:srgbClr val="000000"/>
                </a:solidFill>
              </a:rPr>
              <a:t>Strengthens the credibility</a:t>
            </a:r>
            <a:r>
              <a:rPr lang="en-GB" sz="1600" b="0" dirty="0">
                <a:solidFill>
                  <a:srgbClr val="000000"/>
                </a:solidFill>
              </a:rPr>
              <a:t> of our auditors and increases leverage in making IAS' recommendations accepted. </a:t>
            </a:r>
            <a:endParaRPr lang="en-GB" sz="1600" dirty="0">
              <a:solidFill>
                <a:srgbClr val="000000"/>
              </a:solidFill>
            </a:endParaRPr>
          </a:p>
        </p:txBody>
      </p:sp>
    </p:spTree>
    <p:custDataLst>
      <p:tags r:id="rId1"/>
    </p:custDataLst>
    <p:extLst>
      <p:ext uri="{BB962C8B-B14F-4D97-AF65-F5344CB8AC3E}">
        <p14:creationId xmlns:p14="http://schemas.microsoft.com/office/powerpoint/2010/main" val="2104261838"/>
      </p:ext>
    </p:extLst>
  </p:cSld>
  <p:clrMapOvr>
    <a:masterClrMapping/>
  </p:clrMapOvr>
  <p:transition advTm="498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250"/>
                                        <p:tgtEl>
                                          <p:spTgt spid="2">
                                            <p:txEl>
                                              <p:pRg st="0" end="0"/>
                                            </p:txEl>
                                          </p:spTgt>
                                        </p:tgtEl>
                                      </p:cBhvr>
                                    </p:animEffect>
                                    <p:anim calcmode="lin" valueType="num">
                                      <p:cBhvr>
                                        <p:cTn id="15" dur="2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2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1000"/>
                                        <p:tgtEl>
                                          <p:spTgt spid="2">
                                            <p:txEl>
                                              <p:pRg st="4" end="4"/>
                                            </p:txEl>
                                          </p:spTgt>
                                        </p:tgtEl>
                                      </p:cBhvr>
                                    </p:animEffect>
                                    <p:anim calcmode="lin" valueType="num">
                                      <p:cBhvr>
                                        <p:cTn id="4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fade">
                                      <p:cBhvr>
                                        <p:cTn id="49" dur="1000"/>
                                        <p:tgtEl>
                                          <p:spTgt spid="4">
                                            <p:txEl>
                                              <p:pRg st="0" end="0"/>
                                            </p:txEl>
                                          </p:spTgt>
                                        </p:tgtEl>
                                      </p:cBhvr>
                                    </p:animEffect>
                                    <p:anim calcmode="lin" valueType="num">
                                      <p:cBhvr>
                                        <p:cTn id="5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fr-BE" smtClean="0"/>
              <a:t> “Improving Commission’s Performance”</a:t>
            </a:r>
            <a:endParaRPr lang="fr-BE"/>
          </a:p>
        </p:txBody>
      </p:sp>
      <p:sp>
        <p:nvSpPr>
          <p:cNvPr id="3" name="Rectangle 6"/>
          <p:cNvSpPr txBox="1">
            <a:spLocks noChangeArrowheads="1"/>
          </p:cNvSpPr>
          <p:nvPr/>
        </p:nvSpPr>
        <p:spPr bwMode="auto">
          <a:xfrm>
            <a:off x="653954" y="1340768"/>
            <a:ext cx="6624736" cy="56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Verdana" pitchFamily="34" charset="0"/>
                <a:cs typeface="Arial" pitchFamily="34" charset="0"/>
              </a:defRPr>
            </a:lvl1pPr>
            <a:lvl2pPr marL="742950" indent="-285750" eaLnBrk="0" hangingPunct="0">
              <a:defRPr b="1">
                <a:solidFill>
                  <a:schemeClr val="tx1"/>
                </a:solidFill>
                <a:latin typeface="Verdana" pitchFamily="34" charset="0"/>
                <a:cs typeface="Arial" pitchFamily="34" charset="0"/>
              </a:defRPr>
            </a:lvl2pPr>
            <a:lvl3pPr marL="1143000" indent="-228600" eaLnBrk="0" hangingPunct="0">
              <a:defRPr b="1">
                <a:solidFill>
                  <a:schemeClr val="tx1"/>
                </a:solidFill>
                <a:latin typeface="Verdana" pitchFamily="34" charset="0"/>
                <a:cs typeface="Arial" pitchFamily="34" charset="0"/>
              </a:defRPr>
            </a:lvl3pPr>
            <a:lvl4pPr marL="1600200" indent="-228600" eaLnBrk="0" hangingPunct="0">
              <a:defRPr b="1">
                <a:solidFill>
                  <a:schemeClr val="tx1"/>
                </a:solidFill>
                <a:latin typeface="Verdana" pitchFamily="34" charset="0"/>
                <a:cs typeface="Arial" pitchFamily="34" charset="0"/>
              </a:defRPr>
            </a:lvl4pPr>
            <a:lvl5pPr marL="2057400" indent="-228600" eaLnBrk="0" hangingPunct="0">
              <a:defRPr b="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b="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b="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b="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b="1">
                <a:solidFill>
                  <a:schemeClr val="tx1"/>
                </a:solidFill>
                <a:latin typeface="Verdana" pitchFamily="34" charset="0"/>
                <a:cs typeface="Arial" pitchFamily="34" charset="0"/>
              </a:defRPr>
            </a:lvl9pPr>
          </a:lstStyle>
          <a:p>
            <a:pPr lvl="0" eaLnBrk="1" hangingPunct="1"/>
            <a:r>
              <a:rPr lang="en-GB" sz="2000" dirty="0">
                <a:solidFill>
                  <a:srgbClr val="0F5494"/>
                </a:solidFill>
                <a:ea typeface="Verdana" panose="020B0604030504040204" pitchFamily="34" charset="0"/>
                <a:cs typeface="Verdana" panose="020B0604030504040204" pitchFamily="34" charset="0"/>
              </a:rPr>
              <a:t>Internal Audit Training Programme (IATP)</a:t>
            </a:r>
          </a:p>
        </p:txBody>
      </p:sp>
      <p:sp>
        <p:nvSpPr>
          <p:cNvPr id="4" name="TextBox 3"/>
          <p:cNvSpPr txBox="1"/>
          <p:nvPr/>
        </p:nvSpPr>
        <p:spPr>
          <a:xfrm>
            <a:off x="596955" y="2132857"/>
            <a:ext cx="7488832" cy="830997"/>
          </a:xfrm>
          <a:prstGeom prst="rect">
            <a:avLst/>
          </a:prstGeom>
          <a:noFill/>
        </p:spPr>
        <p:txBody>
          <a:bodyPr wrap="square" rtlCol="0">
            <a:spAutoFit/>
          </a:bodyPr>
          <a:lstStyle/>
          <a:p>
            <a:r>
              <a:rPr lang="en-GB" sz="1600" dirty="0">
                <a:solidFill>
                  <a:schemeClr val="tx1"/>
                </a:solidFill>
              </a:rPr>
              <a:t>Continuing Professional Education (CPE</a:t>
            </a:r>
            <a:r>
              <a:rPr lang="en-GB" sz="1600" b="0" dirty="0">
                <a:solidFill>
                  <a:schemeClr val="tx1"/>
                </a:solidFill>
              </a:rPr>
              <a:t>) </a:t>
            </a:r>
            <a:endParaRPr lang="en-GB" sz="1600" b="0" dirty="0" smtClean="0">
              <a:solidFill>
                <a:schemeClr val="tx1"/>
              </a:solidFill>
            </a:endParaRPr>
          </a:p>
          <a:p>
            <a:pPr marL="285750" indent="-285750">
              <a:buFont typeface="Arial" panose="020B0604020202020204" pitchFamily="34" charset="0"/>
              <a:buChar char="•"/>
            </a:pPr>
            <a:r>
              <a:rPr lang="en-GB" sz="1600" b="0" dirty="0" smtClean="0">
                <a:solidFill>
                  <a:schemeClr val="tx1"/>
                </a:solidFill>
              </a:rPr>
              <a:t>Participation </a:t>
            </a:r>
            <a:r>
              <a:rPr lang="en-GB" sz="1600" b="0" dirty="0">
                <a:solidFill>
                  <a:schemeClr val="tx1"/>
                </a:solidFill>
              </a:rPr>
              <a:t>to </a:t>
            </a:r>
            <a:r>
              <a:rPr lang="en-GB" sz="1600" b="0" dirty="0" smtClean="0">
                <a:solidFill>
                  <a:schemeClr val="tx1"/>
                </a:solidFill>
              </a:rPr>
              <a:t>IATP courses </a:t>
            </a:r>
            <a:r>
              <a:rPr lang="en-GB" sz="1600" b="0" dirty="0">
                <a:solidFill>
                  <a:schemeClr val="tx1"/>
                </a:solidFill>
              </a:rPr>
              <a:t>entitles the holders of IIA professional certifications (CIA, CGAP, CCSA, CFSA, etc.) to CPE points. </a:t>
            </a:r>
            <a:endParaRPr lang="en-GB" sz="1600" dirty="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336" y="3645024"/>
            <a:ext cx="8549328"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6"/>
          <p:cNvSpPr txBox="1">
            <a:spLocks noChangeArrowheads="1"/>
          </p:cNvSpPr>
          <p:nvPr/>
        </p:nvSpPr>
        <p:spPr bwMode="auto">
          <a:xfrm>
            <a:off x="676537" y="3077170"/>
            <a:ext cx="6624736" cy="56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Verdana" pitchFamily="34" charset="0"/>
                <a:cs typeface="Arial" pitchFamily="34" charset="0"/>
              </a:defRPr>
            </a:lvl1pPr>
            <a:lvl2pPr marL="742950" indent="-285750" eaLnBrk="0" hangingPunct="0">
              <a:defRPr b="1">
                <a:solidFill>
                  <a:schemeClr val="tx1"/>
                </a:solidFill>
                <a:latin typeface="Verdana" pitchFamily="34" charset="0"/>
                <a:cs typeface="Arial" pitchFamily="34" charset="0"/>
              </a:defRPr>
            </a:lvl2pPr>
            <a:lvl3pPr marL="1143000" indent="-228600" eaLnBrk="0" hangingPunct="0">
              <a:defRPr b="1">
                <a:solidFill>
                  <a:schemeClr val="tx1"/>
                </a:solidFill>
                <a:latin typeface="Verdana" pitchFamily="34" charset="0"/>
                <a:cs typeface="Arial" pitchFamily="34" charset="0"/>
              </a:defRPr>
            </a:lvl3pPr>
            <a:lvl4pPr marL="1600200" indent="-228600" eaLnBrk="0" hangingPunct="0">
              <a:defRPr b="1">
                <a:solidFill>
                  <a:schemeClr val="tx1"/>
                </a:solidFill>
                <a:latin typeface="Verdana" pitchFamily="34" charset="0"/>
                <a:cs typeface="Arial" pitchFamily="34" charset="0"/>
              </a:defRPr>
            </a:lvl4pPr>
            <a:lvl5pPr marL="2057400" indent="-228600" eaLnBrk="0" hangingPunct="0">
              <a:defRPr b="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b="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b="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b="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b="1">
                <a:solidFill>
                  <a:schemeClr val="tx1"/>
                </a:solidFill>
                <a:latin typeface="Verdana" pitchFamily="34" charset="0"/>
                <a:cs typeface="Arial" pitchFamily="34" charset="0"/>
              </a:defRPr>
            </a:lvl9pPr>
          </a:lstStyle>
          <a:p>
            <a:pPr lvl="0" eaLnBrk="1" hangingPunct="1"/>
            <a:r>
              <a:rPr lang="en-GB" sz="1600" dirty="0" smtClean="0">
                <a:cs typeface="+mn-cs"/>
              </a:rPr>
              <a:t>IATP in 6 constituent parts</a:t>
            </a:r>
            <a:endParaRPr lang="en-GB" sz="1600" b="0" dirty="0">
              <a:cs typeface="+mn-cs"/>
            </a:endParaRPr>
          </a:p>
        </p:txBody>
      </p:sp>
    </p:spTree>
    <p:extLst>
      <p:ext uri="{BB962C8B-B14F-4D97-AF65-F5344CB8AC3E}">
        <p14:creationId xmlns:p14="http://schemas.microsoft.com/office/powerpoint/2010/main" val="2627697089"/>
      </p:ext>
    </p:extLst>
  </p:cSld>
  <p:clrMapOvr>
    <a:masterClrMapping/>
  </p:clrMapOvr>
  <mc:AlternateContent xmlns:mc="http://schemas.openxmlformats.org/markup-compatibility/2006" xmlns:p14="http://schemas.microsoft.com/office/powerpoint/2010/main">
    <mc:Choice Requires="p14">
      <p:transition spd="slow" p14:dur="2000" advTm="165522"/>
    </mc:Choice>
    <mc:Fallback xmlns="">
      <p:transition spd="slow" advTm="165522"/>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fr-BE" smtClean="0"/>
              <a:t> “Improving Commission’s Performance”</a:t>
            </a:r>
            <a:endParaRPr lang="fr-BE"/>
          </a:p>
        </p:txBody>
      </p:sp>
      <p:sp>
        <p:nvSpPr>
          <p:cNvPr id="3" name="Rectangle 6"/>
          <p:cNvSpPr txBox="1">
            <a:spLocks noChangeArrowheads="1"/>
          </p:cNvSpPr>
          <p:nvPr/>
        </p:nvSpPr>
        <p:spPr bwMode="auto">
          <a:xfrm>
            <a:off x="323528" y="1268760"/>
            <a:ext cx="6624736"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Verdana" pitchFamily="34" charset="0"/>
                <a:cs typeface="Arial" pitchFamily="34" charset="0"/>
              </a:defRPr>
            </a:lvl1pPr>
            <a:lvl2pPr marL="742950" indent="-285750" eaLnBrk="0" hangingPunct="0">
              <a:defRPr b="1">
                <a:solidFill>
                  <a:schemeClr val="tx1"/>
                </a:solidFill>
                <a:latin typeface="Verdana" pitchFamily="34" charset="0"/>
                <a:cs typeface="Arial" pitchFamily="34" charset="0"/>
              </a:defRPr>
            </a:lvl2pPr>
            <a:lvl3pPr marL="1143000" indent="-228600" eaLnBrk="0" hangingPunct="0">
              <a:defRPr b="1">
                <a:solidFill>
                  <a:schemeClr val="tx1"/>
                </a:solidFill>
                <a:latin typeface="Verdana" pitchFamily="34" charset="0"/>
                <a:cs typeface="Arial" pitchFamily="34" charset="0"/>
              </a:defRPr>
            </a:lvl3pPr>
            <a:lvl4pPr marL="1600200" indent="-228600" eaLnBrk="0" hangingPunct="0">
              <a:defRPr b="1">
                <a:solidFill>
                  <a:schemeClr val="tx1"/>
                </a:solidFill>
                <a:latin typeface="Verdana" pitchFamily="34" charset="0"/>
                <a:cs typeface="Arial" pitchFamily="34" charset="0"/>
              </a:defRPr>
            </a:lvl4pPr>
            <a:lvl5pPr marL="2057400" indent="-228600" eaLnBrk="0" hangingPunct="0">
              <a:defRPr b="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b="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b="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b="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b="1">
                <a:solidFill>
                  <a:schemeClr val="tx1"/>
                </a:solidFill>
                <a:latin typeface="Verdana" pitchFamily="34" charset="0"/>
                <a:cs typeface="Arial" pitchFamily="34" charset="0"/>
              </a:defRPr>
            </a:lvl9pPr>
          </a:lstStyle>
          <a:p>
            <a:pPr eaLnBrk="1" hangingPunct="1"/>
            <a:r>
              <a:rPr lang="en-GB" sz="2000" dirty="0">
                <a:solidFill>
                  <a:srgbClr val="0F5494"/>
                </a:solidFill>
                <a:ea typeface="Verdana" panose="020B0604030504040204" pitchFamily="34" charset="0"/>
                <a:cs typeface="Verdana" panose="020B0604030504040204" pitchFamily="34" charset="0"/>
              </a:rPr>
              <a:t>Internal Audit Training Programme (IATP)</a:t>
            </a:r>
          </a:p>
        </p:txBody>
      </p:sp>
      <p:graphicFrame>
        <p:nvGraphicFramePr>
          <p:cNvPr id="5" name="Table 4"/>
          <p:cNvGraphicFramePr>
            <a:graphicFrameLocks noGrp="1"/>
          </p:cNvGraphicFramePr>
          <p:nvPr>
            <p:extLst>
              <p:ext uri="{D42A27DB-BD31-4B8C-83A1-F6EECF244321}">
                <p14:modId xmlns:p14="http://schemas.microsoft.com/office/powerpoint/2010/main" val="479198022"/>
              </p:ext>
            </p:extLst>
          </p:nvPr>
        </p:nvGraphicFramePr>
        <p:xfrm>
          <a:off x="755576" y="1807570"/>
          <a:ext cx="7704856" cy="4959054"/>
        </p:xfrm>
        <a:graphic>
          <a:graphicData uri="http://schemas.openxmlformats.org/drawingml/2006/table">
            <a:tbl>
              <a:tblPr firstRow="1" bandRow="1">
                <a:tableStyleId>{5C22544A-7EE6-4342-B048-85BDC9FD1C3A}</a:tableStyleId>
              </a:tblPr>
              <a:tblGrid>
                <a:gridCol w="1874345"/>
                <a:gridCol w="1490994"/>
                <a:gridCol w="4339517"/>
              </a:tblGrid>
              <a:tr h="507811">
                <a:tc>
                  <a:txBody>
                    <a:bodyPr/>
                    <a:lstStyle/>
                    <a:p>
                      <a:r>
                        <a:rPr lang="en-GB" dirty="0" smtClean="0"/>
                        <a:t>Module</a:t>
                      </a:r>
                      <a:endParaRPr lang="en-GB" dirty="0"/>
                    </a:p>
                  </a:txBody>
                  <a:tcPr/>
                </a:tc>
                <a:tc>
                  <a:txBody>
                    <a:bodyPr/>
                    <a:lstStyle/>
                    <a:p>
                      <a:r>
                        <a:rPr lang="en-GB" dirty="0" smtClean="0"/>
                        <a:t>Duration</a:t>
                      </a:r>
                      <a:endParaRPr lang="en-GB" dirty="0"/>
                    </a:p>
                  </a:txBody>
                  <a:tcPr/>
                </a:tc>
                <a:tc>
                  <a:txBody>
                    <a:bodyPr/>
                    <a:lstStyle/>
                    <a:p>
                      <a:r>
                        <a:rPr lang="en-GB" dirty="0" smtClean="0"/>
                        <a:t>Objectives</a:t>
                      </a:r>
                      <a:endParaRPr lang="en-GB" dirty="0"/>
                    </a:p>
                  </a:txBody>
                  <a:tcPr/>
                </a:tc>
              </a:tr>
              <a:tr h="5375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 01-05</a:t>
                      </a:r>
                    </a:p>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Av. 2 days</a:t>
                      </a:r>
                    </a:p>
                  </a:txBody>
                  <a:tcPr/>
                </a:tc>
                <a:tc>
                  <a:txBody>
                    <a:bodyPr/>
                    <a:lstStyle/>
                    <a:p>
                      <a:r>
                        <a:rPr lang="en-GB" dirty="0" smtClean="0"/>
                        <a:t>Basic concepts, Risk Assessment, </a:t>
                      </a:r>
                      <a:endParaRPr lang="en-GB" dirty="0"/>
                    </a:p>
                  </a:txBody>
                  <a:tcPr/>
                </a:tc>
              </a:tr>
              <a:tr h="628718">
                <a:tc>
                  <a:txBody>
                    <a:bodyPr/>
                    <a:lstStyle/>
                    <a:p>
                      <a:r>
                        <a:rPr lang="en-GB" dirty="0" smtClean="0"/>
                        <a:t>TEAM 01-7</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Av. 4</a:t>
                      </a:r>
                      <a:r>
                        <a:rPr lang="en-GB" baseline="0" dirty="0" smtClean="0"/>
                        <a:t> hours</a:t>
                      </a:r>
                      <a:endParaRPr lang="en-GB" dirty="0" smtClean="0"/>
                    </a:p>
                  </a:txBody>
                  <a:tcPr/>
                </a:tc>
                <a:tc>
                  <a:txBody>
                    <a:bodyPr/>
                    <a:lstStyle/>
                    <a:p>
                      <a:r>
                        <a:rPr lang="en-GB" dirty="0" err="1" smtClean="0"/>
                        <a:t>TeamMate</a:t>
                      </a:r>
                      <a:r>
                        <a:rPr lang="en-GB" baseline="0" dirty="0" smtClean="0"/>
                        <a:t> (replacing GRC)</a:t>
                      </a:r>
                      <a:endParaRPr lang="en-GB" dirty="0"/>
                    </a:p>
                  </a:txBody>
                  <a:tcPr/>
                </a:tc>
              </a:tr>
              <a:tr h="796166">
                <a:tc>
                  <a:txBody>
                    <a:bodyPr/>
                    <a:lstStyle/>
                    <a:p>
                      <a:r>
                        <a:rPr lang="en-GB" dirty="0" smtClean="0"/>
                        <a:t>META 01-06</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Av. 2 days</a:t>
                      </a:r>
                    </a:p>
                    <a:p>
                      <a:endParaRPr lang="en-GB" dirty="0"/>
                    </a:p>
                  </a:txBody>
                  <a:tcPr/>
                </a:tc>
                <a:tc>
                  <a:txBody>
                    <a:bodyPr/>
                    <a:lstStyle/>
                    <a:p>
                      <a:r>
                        <a:rPr lang="en-GB" dirty="0" smtClean="0"/>
                        <a:t>Audit Methodology: understand / put into practice / audit tools</a:t>
                      </a:r>
                      <a:endParaRPr lang="en-GB" dirty="0"/>
                    </a:p>
                  </a:txBody>
                  <a:tcPr/>
                </a:tc>
              </a:tr>
              <a:tr h="644848">
                <a:tc>
                  <a:txBody>
                    <a:bodyPr/>
                    <a:lstStyle/>
                    <a:p>
                      <a:r>
                        <a:rPr lang="en-GB" dirty="0" smtClean="0"/>
                        <a:t>COM 02-04</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Av. 2 days</a:t>
                      </a:r>
                    </a:p>
                  </a:txBody>
                  <a:tcPr/>
                </a:tc>
                <a:tc>
                  <a:txBody>
                    <a:bodyPr/>
                    <a:lstStyle/>
                    <a:p>
                      <a:r>
                        <a:rPr lang="en-GB" dirty="0" smtClean="0"/>
                        <a:t>Interviewing; Meetings/Presentations; Written communication</a:t>
                      </a:r>
                      <a:endParaRPr lang="en-GB" dirty="0"/>
                    </a:p>
                  </a:txBody>
                  <a:tcPr/>
                </a:tc>
              </a:tr>
              <a:tr h="461271">
                <a:tc>
                  <a:txBody>
                    <a:bodyPr/>
                    <a:lstStyle/>
                    <a:p>
                      <a:r>
                        <a:rPr lang="en-GB" dirty="0" smtClean="0"/>
                        <a:t>LEA 01-02</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Av. 4</a:t>
                      </a:r>
                      <a:r>
                        <a:rPr lang="en-GB" baseline="0" dirty="0" smtClean="0"/>
                        <a:t> hours</a:t>
                      </a:r>
                      <a:endParaRPr lang="en-GB" dirty="0" smtClean="0"/>
                    </a:p>
                  </a:txBody>
                  <a:tcPr/>
                </a:tc>
                <a:tc>
                  <a:txBody>
                    <a:bodyPr/>
                    <a:lstStyle/>
                    <a:p>
                      <a:r>
                        <a:rPr lang="en-GB" dirty="0" smtClean="0"/>
                        <a:t>How to lead audit; how to lead </a:t>
                      </a:r>
                      <a:r>
                        <a:rPr lang="en-GB" dirty="0" err="1" smtClean="0"/>
                        <a:t>A.Team</a:t>
                      </a:r>
                      <a:endParaRPr lang="en-GB" dirty="0"/>
                    </a:p>
                  </a:txBody>
                  <a:tcPr/>
                </a:tc>
              </a:tr>
              <a:tr h="530056">
                <a:tc>
                  <a:txBody>
                    <a:bodyPr/>
                    <a:lstStyle/>
                    <a:p>
                      <a:r>
                        <a:rPr lang="en-GB" dirty="0" smtClean="0"/>
                        <a:t>Auditors' Forum</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Av. 2</a:t>
                      </a:r>
                      <a:r>
                        <a:rPr lang="en-GB" baseline="0" dirty="0" smtClean="0"/>
                        <a:t> hours</a:t>
                      </a:r>
                      <a:endParaRPr lang="en-GB" dirty="0" smtClean="0"/>
                    </a:p>
                    <a:p>
                      <a:endParaRPr lang="en-GB" dirty="0"/>
                    </a:p>
                  </a:txBody>
                  <a:tcPr/>
                </a:tc>
                <a:tc>
                  <a:txBody>
                    <a:bodyPr/>
                    <a:lstStyle/>
                    <a:p>
                      <a:r>
                        <a:rPr lang="en-GB" dirty="0" smtClean="0"/>
                        <a:t>Complements</a:t>
                      </a:r>
                      <a:r>
                        <a:rPr lang="en-GB" baseline="0" dirty="0" smtClean="0"/>
                        <a:t> IATP.  6 * Year   </a:t>
                      </a:r>
                      <a:r>
                        <a:rPr lang="en-GB" u="sng" baseline="0" dirty="0" smtClean="0"/>
                        <a:t>All EU IAs</a:t>
                      </a:r>
                      <a:endParaRPr lang="en-GB" u="sng" dirty="0"/>
                    </a:p>
                  </a:txBody>
                  <a:tcPr/>
                </a:tc>
              </a:tr>
              <a:tr h="461271">
                <a:tc>
                  <a:txBody>
                    <a:bodyPr/>
                    <a:lstStyle/>
                    <a:p>
                      <a:r>
                        <a:rPr lang="en-GB" b="1" dirty="0" smtClean="0"/>
                        <a:t>CERT</a:t>
                      </a:r>
                      <a:endParaRPr lang="en-GB" b="1" dirty="0"/>
                    </a:p>
                  </a:txBody>
                  <a:tcPr/>
                </a:tc>
                <a:tc>
                  <a:txBody>
                    <a:bodyPr/>
                    <a:lstStyle/>
                    <a:p>
                      <a:r>
                        <a:rPr lang="en-GB" b="1" dirty="0" smtClean="0"/>
                        <a:t>Av. 4 days + self-study</a:t>
                      </a:r>
                      <a:endParaRPr lang="en-GB" b="1" dirty="0"/>
                    </a:p>
                  </a:txBody>
                  <a:tcPr/>
                </a:tc>
                <a:tc>
                  <a:txBody>
                    <a:bodyPr/>
                    <a:lstStyle/>
                    <a:p>
                      <a:r>
                        <a:rPr lang="en-GB" sz="1800" b="1" i="0" u="none" strike="noStrike" kern="1200" baseline="0" dirty="0" smtClean="0">
                          <a:solidFill>
                            <a:schemeClr val="dk1"/>
                          </a:solidFill>
                          <a:latin typeface="+mn-lt"/>
                          <a:ea typeface="+mn-ea"/>
                          <a:cs typeface="+mn-cs"/>
                        </a:rPr>
                        <a:t>Preparation for CGAP® certification exam</a:t>
                      </a:r>
                      <a:endParaRPr lang="en-GB" b="1" dirty="0"/>
                    </a:p>
                  </a:txBody>
                  <a:tcPr/>
                </a:tc>
              </a:tr>
            </a:tbl>
          </a:graphicData>
        </a:graphic>
      </p:graphicFrame>
    </p:spTree>
    <p:extLst>
      <p:ext uri="{BB962C8B-B14F-4D97-AF65-F5344CB8AC3E}">
        <p14:creationId xmlns:p14="http://schemas.microsoft.com/office/powerpoint/2010/main" val="600857287"/>
      </p:ext>
    </p:extLst>
  </p:cSld>
  <p:clrMapOvr>
    <a:masterClrMapping/>
  </p:clrMapOvr>
  <mc:AlternateContent xmlns:mc="http://schemas.openxmlformats.org/markup-compatibility/2006" xmlns:p14="http://schemas.microsoft.com/office/powerpoint/2010/main">
    <mc:Choice Requires="p14">
      <p:transition spd="slow" p14:dur="2000" advTm="83626"/>
    </mc:Choice>
    <mc:Fallback xmlns="">
      <p:transition spd="slow" advTm="83626"/>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fr-BE" smtClean="0"/>
              <a:t> “Improving Commission’s Performance”</a:t>
            </a:r>
            <a:endParaRPr lang="fr-BE"/>
          </a:p>
        </p:txBody>
      </p:sp>
      <p:sp>
        <p:nvSpPr>
          <p:cNvPr id="4" name="TextBox 3"/>
          <p:cNvSpPr txBox="1"/>
          <p:nvPr/>
        </p:nvSpPr>
        <p:spPr>
          <a:xfrm>
            <a:off x="827584" y="1963580"/>
            <a:ext cx="7488832" cy="338554"/>
          </a:xfrm>
          <a:prstGeom prst="rect">
            <a:avLst/>
          </a:prstGeom>
          <a:noFill/>
        </p:spPr>
        <p:txBody>
          <a:bodyPr wrap="square" rtlCol="0">
            <a:spAutoFit/>
          </a:bodyPr>
          <a:lstStyle/>
          <a:p>
            <a:endParaRPr lang="en-GB" sz="1600" dirty="0">
              <a:solidFill>
                <a:schemeClr val="tx1"/>
              </a:solidFill>
            </a:endParaRPr>
          </a:p>
        </p:txBody>
      </p:sp>
      <p:sp>
        <p:nvSpPr>
          <p:cNvPr id="6" name="Rectangle 6"/>
          <p:cNvSpPr txBox="1">
            <a:spLocks noChangeArrowheads="1"/>
          </p:cNvSpPr>
          <p:nvPr/>
        </p:nvSpPr>
        <p:spPr bwMode="auto">
          <a:xfrm>
            <a:off x="341686" y="1260680"/>
            <a:ext cx="8262762"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Verdana" pitchFamily="34" charset="0"/>
                <a:cs typeface="Arial" pitchFamily="34" charset="0"/>
              </a:defRPr>
            </a:lvl1pPr>
            <a:lvl2pPr marL="742950" indent="-285750" eaLnBrk="0" hangingPunct="0">
              <a:defRPr b="1">
                <a:solidFill>
                  <a:schemeClr val="tx1"/>
                </a:solidFill>
                <a:latin typeface="Verdana" pitchFamily="34" charset="0"/>
                <a:cs typeface="Arial" pitchFamily="34" charset="0"/>
              </a:defRPr>
            </a:lvl2pPr>
            <a:lvl3pPr marL="1143000" indent="-228600" eaLnBrk="0" hangingPunct="0">
              <a:defRPr b="1">
                <a:solidFill>
                  <a:schemeClr val="tx1"/>
                </a:solidFill>
                <a:latin typeface="Verdana" pitchFamily="34" charset="0"/>
                <a:cs typeface="Arial" pitchFamily="34" charset="0"/>
              </a:defRPr>
            </a:lvl3pPr>
            <a:lvl4pPr marL="1600200" indent="-228600" eaLnBrk="0" hangingPunct="0">
              <a:defRPr b="1">
                <a:solidFill>
                  <a:schemeClr val="tx1"/>
                </a:solidFill>
                <a:latin typeface="Verdana" pitchFamily="34" charset="0"/>
                <a:cs typeface="Arial" pitchFamily="34" charset="0"/>
              </a:defRPr>
            </a:lvl4pPr>
            <a:lvl5pPr marL="2057400" indent="-228600" eaLnBrk="0" hangingPunct="0">
              <a:defRPr b="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b="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b="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b="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b="1">
                <a:solidFill>
                  <a:schemeClr val="tx1"/>
                </a:solidFill>
                <a:latin typeface="Verdana" pitchFamily="34" charset="0"/>
                <a:cs typeface="Arial" pitchFamily="34" charset="0"/>
              </a:defRPr>
            </a:lvl9pPr>
          </a:lstStyle>
          <a:p>
            <a:r>
              <a:rPr lang="en-GB" sz="2000" dirty="0">
                <a:solidFill>
                  <a:srgbClr val="0F5494"/>
                </a:solidFill>
                <a:ea typeface="Verdana" panose="020B0604030504040204" pitchFamily="34" charset="0"/>
                <a:cs typeface="Verdana" panose="020B0604030504040204" pitchFamily="34" charset="0"/>
              </a:rPr>
              <a:t>P</a:t>
            </a:r>
            <a:r>
              <a:rPr lang="en-GB" sz="2000" dirty="0" smtClean="0">
                <a:solidFill>
                  <a:srgbClr val="0F5494"/>
                </a:solidFill>
                <a:ea typeface="Verdana" panose="020B0604030504040204" pitchFamily="34" charset="0"/>
                <a:cs typeface="Verdana" panose="020B0604030504040204" pitchFamily="34" charset="0"/>
              </a:rPr>
              <a:t>rofessional </a:t>
            </a:r>
            <a:r>
              <a:rPr lang="en-GB" sz="2000" dirty="0">
                <a:solidFill>
                  <a:srgbClr val="0F5494"/>
                </a:solidFill>
                <a:ea typeface="Verdana" panose="020B0604030504040204" pitchFamily="34" charset="0"/>
                <a:cs typeface="Verdana" panose="020B0604030504040204" pitchFamily="34" charset="0"/>
              </a:rPr>
              <a:t>Q</a:t>
            </a:r>
            <a:r>
              <a:rPr lang="en-GB" sz="2000" dirty="0" smtClean="0">
                <a:solidFill>
                  <a:srgbClr val="0F5494"/>
                </a:solidFill>
                <a:ea typeface="Verdana" panose="020B0604030504040204" pitchFamily="34" charset="0"/>
                <a:cs typeface="Verdana" panose="020B0604030504040204" pitchFamily="34" charset="0"/>
              </a:rPr>
              <a:t>ualification (Certifications) </a:t>
            </a:r>
            <a:endParaRPr lang="en-GB" sz="2000" dirty="0">
              <a:solidFill>
                <a:srgbClr val="0F5494"/>
              </a:solidFill>
              <a:ea typeface="Verdana" panose="020B0604030504040204" pitchFamily="34" charset="0"/>
              <a:cs typeface="Verdana" panose="020B0604030504040204" pitchFamily="34"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735243"/>
            <a:ext cx="6408712" cy="4620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44560" b="4513"/>
          <a:stretch/>
        </p:blipFill>
        <p:spPr bwMode="auto">
          <a:xfrm rot="-3600000">
            <a:off x="-88718" y="3260192"/>
            <a:ext cx="3912299" cy="1473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8454326"/>
      </p:ext>
    </p:extLst>
  </p:cSld>
  <p:clrMapOvr>
    <a:masterClrMapping/>
  </p:clrMapOvr>
  <mc:AlternateContent xmlns:mc="http://schemas.openxmlformats.org/markup-compatibility/2006" xmlns:p14="http://schemas.microsoft.com/office/powerpoint/2010/main">
    <mc:Choice Requires="p14">
      <p:transition spd="slow" p14:dur="2000" advTm="79757"/>
    </mc:Choice>
    <mc:Fallback xmlns="">
      <p:transition spd="slow" advTm="79757"/>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5"/>
</p:tagLst>
</file>

<file path=ppt/tags/tag2.xml><?xml version="1.0" encoding="utf-8"?>
<p:tagLst xmlns:a="http://schemas.openxmlformats.org/drawingml/2006/main" xmlns:r="http://schemas.openxmlformats.org/officeDocument/2006/relationships" xmlns:p="http://schemas.openxmlformats.org/presentationml/2006/main">
  <p:tag name="TIMING" val="|1.2|0|43.4|28.2"/>
</p:tagLst>
</file>

<file path=ppt/tags/tag3.xml><?xml version="1.0" encoding="utf-8"?>
<p:tagLst xmlns:a="http://schemas.openxmlformats.org/drawingml/2006/main" xmlns:r="http://schemas.openxmlformats.org/officeDocument/2006/relationships" xmlns:p="http://schemas.openxmlformats.org/presentationml/2006/main">
  <p:tag name="TIMING" val="|1.3|0|0.6|0.5|0.1|0.6"/>
</p:tagLst>
</file>

<file path=ppt/tags/tag4.xml><?xml version="1.0" encoding="utf-8"?>
<p:tagLst xmlns:a="http://schemas.openxmlformats.org/drawingml/2006/main" xmlns:r="http://schemas.openxmlformats.org/officeDocument/2006/relationships" xmlns:p="http://schemas.openxmlformats.org/presentationml/2006/main">
  <p:tag name="TIMING" val="|38.6|13.6"/>
</p:tagLst>
</file>

<file path=ppt/tags/tag5.xml><?xml version="1.0" encoding="utf-8"?>
<p:tagLst xmlns:a="http://schemas.openxmlformats.org/drawingml/2006/main" xmlns:r="http://schemas.openxmlformats.org/officeDocument/2006/relationships" xmlns:p="http://schemas.openxmlformats.org/presentationml/2006/main">
  <p:tag name="TIMING" val="|30.9"/>
</p:tagLst>
</file>

<file path=ppt/tags/tag6.xml><?xml version="1.0" encoding="utf-8"?>
<p:tagLst xmlns:a="http://schemas.openxmlformats.org/drawingml/2006/main" xmlns:r="http://schemas.openxmlformats.org/officeDocument/2006/relationships" xmlns:p="http://schemas.openxmlformats.org/presentationml/2006/main">
  <p:tag name="TIMING" val="|11.8"/>
</p:tagLst>
</file>

<file path=ppt/tags/tag7.xml><?xml version="1.0" encoding="utf-8"?>
<p:tagLst xmlns:a="http://schemas.openxmlformats.org/drawingml/2006/main" xmlns:r="http://schemas.openxmlformats.org/officeDocument/2006/relationships" xmlns:p="http://schemas.openxmlformats.org/presentationml/2006/main">
  <p:tag name="TIMING" val="|1.2|0|0.5|0|0.3|0"/>
</p:tagLst>
</file>

<file path=ppt/tags/tag8.xml><?xml version="1.0" encoding="utf-8"?>
<p:tagLst xmlns:a="http://schemas.openxmlformats.org/drawingml/2006/main" xmlns:r="http://schemas.openxmlformats.org/officeDocument/2006/relationships" xmlns:p="http://schemas.openxmlformats.org/presentationml/2006/main">
  <p:tag name="TIMING" val="|1.2|9.7|16.4|9.2"/>
</p:tagLst>
</file>

<file path=ppt/tags/tag9.xml><?xml version="1.0" encoding="utf-8"?>
<p:tagLst xmlns:a="http://schemas.openxmlformats.org/drawingml/2006/main" xmlns:r="http://schemas.openxmlformats.org/officeDocument/2006/relationships" xmlns:p="http://schemas.openxmlformats.org/presentationml/2006/main">
  <p:tag name="TIMING" val="|1.2|9.2"/>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7_Default Design">
  <a:themeElements>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9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1"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1"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8_Default Design">
  <a:themeElements>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9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1"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1"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Default Design">
  <a:themeElements>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9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1"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1"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Default Design">
  <a:themeElements>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9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1"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1"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1_Default Design">
  <a:themeElements>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9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1"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1"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2_Default Design">
  <a:themeElements>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9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1"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1"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3_Default Design">
  <a:themeElements>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9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1"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1"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4_Default Design">
  <a:themeElements>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9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1"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1"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5_Default Design">
  <a:themeElements>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9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1"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1"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6_Default Design">
  <a:themeElements>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9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1"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1"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themeOverride>
</file>

<file path=ppt/theme/themeOverride5.xml><?xml version="1.0" encoding="utf-8"?>
<a:themeOverride xmlns:a="http://schemas.openxmlformats.org/drawingml/2006/main">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30AC9FA0F20A741BED4CDD681F286A8" ma:contentTypeVersion="1" ma:contentTypeDescription="Create a new document." ma:contentTypeScope="" ma:versionID="8c730d04a713f41f8cff6ce70d48b99c">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28525C8-117F-4815-A6F6-C65CF0C15512}">
  <ds:schemaRefs>
    <ds:schemaRef ds:uri="http://schemas.microsoft.com/sharepoint/v3/contenttype/forms"/>
  </ds:schemaRefs>
</ds:datastoreItem>
</file>

<file path=customXml/itemProps2.xml><?xml version="1.0" encoding="utf-8"?>
<ds:datastoreItem xmlns:ds="http://schemas.openxmlformats.org/officeDocument/2006/customXml" ds:itemID="{ABF075AF-4BA5-48AF-8523-30F78354F4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851790-E33A-4F9A-ACC6-A1E603F9C45B}">
  <ds:schemaRefs>
    <ds:schemaRef ds:uri="http://schemas.microsoft.com/office/infopath/2007/PartnerControls"/>
    <ds:schemaRef ds:uri="http://schemas.microsoft.com/office/2006/documentManagement/types"/>
    <ds:schemaRef ds:uri="http://schemas.microsoft.com/office/2006/metadata/properties"/>
    <ds:schemaRef ds:uri="http://schemas.microsoft.com/sharepoint/v3"/>
    <ds:schemaRef ds:uri="http://purl.org/dc/terms/"/>
    <ds:schemaRef ds:uri="http://schemas.openxmlformats.org/package/2006/metadata/core-properties"/>
    <ds:schemaRef ds:uri="http://purl.org/dc/dcmitype/"/>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5174</TotalTime>
  <Words>1489</Words>
  <Application>Microsoft Office PowerPoint</Application>
  <PresentationFormat>Affichage à l'écran (4:3)</PresentationFormat>
  <Paragraphs>213</Paragraphs>
  <Slides>22</Slides>
  <Notes>22</Notes>
  <HiddenSlides>0</HiddenSlides>
  <MMClips>0</MMClips>
  <ScaleCrop>false</ScaleCrop>
  <HeadingPairs>
    <vt:vector size="6" baseType="variant">
      <vt:variant>
        <vt:lpstr>Polices utilisées</vt:lpstr>
      </vt:variant>
      <vt:variant>
        <vt:i4>4</vt:i4>
      </vt:variant>
      <vt:variant>
        <vt:lpstr>Thème</vt:lpstr>
      </vt:variant>
      <vt:variant>
        <vt:i4>11</vt:i4>
      </vt:variant>
      <vt:variant>
        <vt:lpstr>Titres des diapositives</vt:lpstr>
      </vt:variant>
      <vt:variant>
        <vt:i4>22</vt:i4>
      </vt:variant>
    </vt:vector>
  </HeadingPairs>
  <TitlesOfParts>
    <vt:vector size="37" baseType="lpstr">
      <vt:lpstr>ＭＳ Ｐゴシック</vt:lpstr>
      <vt:lpstr>Arial</vt:lpstr>
      <vt:lpstr>Calibri</vt:lpstr>
      <vt:lpstr>Verdana</vt:lpstr>
      <vt:lpstr>1_Default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EUROSAI / ECIIA,  JOINT SEMINAR, BRUSSELS, 10-11 MAY 2017  International Certification in Audit</vt:lpstr>
      <vt:lpstr>Présentation PowerPoint</vt:lpstr>
      <vt:lpstr>Présentation PowerPoint</vt:lpstr>
      <vt:lpstr>IAS organization chart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Advantages of International Certification in Audit </vt:lpstr>
      <vt:lpstr> Disadvantages of International Certification in Audit </vt:lpstr>
      <vt:lpstr> International Certification in Audit </vt:lpstr>
      <vt:lpstr>Présentation PowerPoint</vt:lpstr>
    </vt:vector>
  </TitlesOfParts>
  <Company>European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Mariscal Philip</cp:lastModifiedBy>
  <cp:revision>405</cp:revision>
  <cp:lastPrinted>2017-05-10T12:48:20Z</cp:lastPrinted>
  <dcterms:created xsi:type="dcterms:W3CDTF">2011-10-28T10:25:18Z</dcterms:created>
  <dcterms:modified xsi:type="dcterms:W3CDTF">2017-05-11T03:27:04Z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0x010100A30AC9FA0F20A741BED4CDD681F286A8</vt:lpwstr>
  </property>
</Properties>
</file>