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1012" r:id="rId5"/>
    <p:sldId id="1004" r:id="rId6"/>
    <p:sldId id="1033" r:id="rId7"/>
    <p:sldId id="1035" r:id="rId8"/>
    <p:sldId id="1021" r:id="rId9"/>
    <p:sldId id="1019" r:id="rId1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663505-363F-CF77-4834-8C4A1C42269A}" name="Peter Rostedt" initials="PR" userId="S::peter.rostedt@riksrevisionen.se::3c6b4f8d-3296-4b0f-8002-06449e537c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AB850"/>
    <a:srgbClr val="CC0000"/>
    <a:srgbClr val="FF6600"/>
    <a:srgbClr val="EA0000"/>
    <a:srgbClr val="FF5050"/>
    <a:srgbClr val="FF7C80"/>
    <a:srgbClr val="FF9933"/>
    <a:srgbClr val="FDCECD"/>
    <a:srgbClr val="9A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0148" autoAdjust="0"/>
  </p:normalViewPr>
  <p:slideViewPr>
    <p:cSldViewPr snapToGrid="0">
      <p:cViewPr varScale="1">
        <p:scale>
          <a:sx n="77" d="100"/>
          <a:sy n="77" d="100"/>
        </p:scale>
        <p:origin x="1560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668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anielsson" userId="5d4c6251-76f4-4235-87ed-df3e99e32f13" providerId="ADAL" clId="{4BC08A06-512F-44D5-9372-9571187ACF2D}"/>
    <pc:docChg chg="undo redo custSel addSld delSld modSld">
      <pc:chgData name="Peter Danielsson" userId="5d4c6251-76f4-4235-87ed-df3e99e32f13" providerId="ADAL" clId="{4BC08A06-512F-44D5-9372-9571187ACF2D}" dt="2023-06-02T09:20:21.710" v="3829" actId="20577"/>
      <pc:docMkLst>
        <pc:docMk/>
      </pc:docMkLst>
      <pc:sldChg chg="delSp modSp add del mod">
        <pc:chgData name="Peter Danielsson" userId="5d4c6251-76f4-4235-87ed-df3e99e32f13" providerId="ADAL" clId="{4BC08A06-512F-44D5-9372-9571187ACF2D}" dt="2023-06-02T07:22:19.043" v="923" actId="47"/>
        <pc:sldMkLst>
          <pc:docMk/>
          <pc:sldMk cId="3811335199" sldId="324"/>
        </pc:sldMkLst>
        <pc:spChg chg="mod">
          <ac:chgData name="Peter Danielsson" userId="5d4c6251-76f4-4235-87ed-df3e99e32f13" providerId="ADAL" clId="{4BC08A06-512F-44D5-9372-9571187ACF2D}" dt="2023-06-02T06:47:37.409" v="897" actId="14100"/>
          <ac:spMkLst>
            <pc:docMk/>
            <pc:sldMk cId="3811335199" sldId="324"/>
            <ac:spMk id="4" creationId="{6F6167FC-52BD-4EB8-8FFF-1A8F6F2C4343}"/>
          </ac:spMkLst>
        </pc:spChg>
        <pc:picChg chg="del">
          <ac:chgData name="Peter Danielsson" userId="5d4c6251-76f4-4235-87ed-df3e99e32f13" providerId="ADAL" clId="{4BC08A06-512F-44D5-9372-9571187ACF2D}" dt="2023-06-02T06:47:44.736" v="898" actId="478"/>
          <ac:picMkLst>
            <pc:docMk/>
            <pc:sldMk cId="3811335199" sldId="324"/>
            <ac:picMk id="10" creationId="{0BE16ED3-2EC3-4238-8E58-0AD01381CA4F}"/>
          </ac:picMkLst>
        </pc:picChg>
        <pc:picChg chg="mod">
          <ac:chgData name="Peter Danielsson" userId="5d4c6251-76f4-4235-87ed-df3e99e32f13" providerId="ADAL" clId="{4BC08A06-512F-44D5-9372-9571187ACF2D}" dt="2023-06-02T06:47:22.860" v="895" actId="1076"/>
          <ac:picMkLst>
            <pc:docMk/>
            <pc:sldMk cId="3811335199" sldId="324"/>
            <ac:picMk id="11" creationId="{82D277FB-EBB2-40B7-ADBD-4E93645B238B}"/>
          </ac:picMkLst>
        </pc:picChg>
      </pc:sldChg>
      <pc:sldChg chg="modSp add del mod">
        <pc:chgData name="Peter Danielsson" userId="5d4c6251-76f4-4235-87ed-df3e99e32f13" providerId="ADAL" clId="{4BC08A06-512F-44D5-9372-9571187ACF2D}" dt="2023-06-02T07:52:34.642" v="1760" actId="47"/>
        <pc:sldMkLst>
          <pc:docMk/>
          <pc:sldMk cId="1527780900" sldId="331"/>
        </pc:sldMkLst>
        <pc:spChg chg="mod">
          <ac:chgData name="Peter Danielsson" userId="5d4c6251-76f4-4235-87ed-df3e99e32f13" providerId="ADAL" clId="{4BC08A06-512F-44D5-9372-9571187ACF2D}" dt="2023-05-17T08:12:27.897" v="121" actId="20577"/>
          <ac:spMkLst>
            <pc:docMk/>
            <pc:sldMk cId="1527780900" sldId="331"/>
            <ac:spMk id="29" creationId="{4E9FD1E9-C168-F794-A2A7-3E89EF519959}"/>
          </ac:spMkLst>
        </pc:spChg>
        <pc:spChg chg="mod">
          <ac:chgData name="Peter Danielsson" userId="5d4c6251-76f4-4235-87ed-df3e99e32f13" providerId="ADAL" clId="{4BC08A06-512F-44D5-9372-9571187ACF2D}" dt="2023-05-17T08:12:19.807" v="117" actId="1076"/>
          <ac:spMkLst>
            <pc:docMk/>
            <pc:sldMk cId="1527780900" sldId="331"/>
            <ac:spMk id="45" creationId="{F9EF1449-D582-153F-4F15-F0D0B6F8F4A8}"/>
          </ac:spMkLst>
        </pc:spChg>
      </pc:sldChg>
      <pc:sldChg chg="addSp modSp add mod modAnim modNotesTx">
        <pc:chgData name="Peter Danielsson" userId="5d4c6251-76f4-4235-87ed-df3e99e32f13" providerId="ADAL" clId="{4BC08A06-512F-44D5-9372-9571187ACF2D}" dt="2023-06-02T09:18:44.385" v="3766" actId="20577"/>
        <pc:sldMkLst>
          <pc:docMk/>
          <pc:sldMk cId="1009542428" sldId="1004"/>
        </pc:sldMkLst>
        <pc:spChg chg="ord">
          <ac:chgData name="Peter Danielsson" userId="5d4c6251-76f4-4235-87ed-df3e99e32f13" providerId="ADAL" clId="{4BC08A06-512F-44D5-9372-9571187ACF2D}" dt="2023-06-02T07:53:29.856" v="1766" actId="167"/>
          <ac:spMkLst>
            <pc:docMk/>
            <pc:sldMk cId="1009542428" sldId="1004"/>
            <ac:spMk id="3" creationId="{9C74ADFC-8653-7FB7-AA49-BE016E8EAF9C}"/>
          </ac:spMkLst>
        </pc:spChg>
        <pc:spChg chg="mod">
          <ac:chgData name="Peter Danielsson" userId="5d4c6251-76f4-4235-87ed-df3e99e32f13" providerId="ADAL" clId="{4BC08A06-512F-44D5-9372-9571187ACF2D}" dt="2023-06-02T09:18:44.385" v="3766" actId="20577"/>
          <ac:spMkLst>
            <pc:docMk/>
            <pc:sldMk cId="1009542428" sldId="1004"/>
            <ac:spMk id="4" creationId="{6F6167FC-52BD-4EB8-8FFF-1A8F6F2C4343}"/>
          </ac:spMkLst>
        </pc:spChg>
        <pc:spChg chg="add mod">
          <ac:chgData name="Peter Danielsson" userId="5d4c6251-76f4-4235-87ed-df3e99e32f13" providerId="ADAL" clId="{4BC08A06-512F-44D5-9372-9571187ACF2D}" dt="2023-06-02T07:50:29.008" v="1743" actId="1076"/>
          <ac:spMkLst>
            <pc:docMk/>
            <pc:sldMk cId="1009542428" sldId="1004"/>
            <ac:spMk id="10" creationId="{1843A72F-2196-F6B5-19B7-B75A41C52BDE}"/>
          </ac:spMkLst>
        </pc:spChg>
        <pc:spChg chg="mod">
          <ac:chgData name="Peter Danielsson" userId="5d4c6251-76f4-4235-87ed-df3e99e32f13" providerId="ADAL" clId="{4BC08A06-512F-44D5-9372-9571187ACF2D}" dt="2023-06-02T07:56:59.478" v="1805" actId="1076"/>
          <ac:spMkLst>
            <pc:docMk/>
            <pc:sldMk cId="1009542428" sldId="1004"/>
            <ac:spMk id="13" creationId="{8B2A6732-8192-8A66-B17C-5944799C9503}"/>
          </ac:spMkLst>
        </pc:spChg>
        <pc:spChg chg="add mod">
          <ac:chgData name="Peter Danielsson" userId="5d4c6251-76f4-4235-87ed-df3e99e32f13" providerId="ADAL" clId="{4BC08A06-512F-44D5-9372-9571187ACF2D}" dt="2023-06-02T07:57:25.646" v="1818" actId="1076"/>
          <ac:spMkLst>
            <pc:docMk/>
            <pc:sldMk cId="1009542428" sldId="1004"/>
            <ac:spMk id="14" creationId="{9AC9CB85-29CB-579B-40F8-12F387E9CE83}"/>
          </ac:spMkLst>
        </pc:spChg>
        <pc:spChg chg="add mod">
          <ac:chgData name="Peter Danielsson" userId="5d4c6251-76f4-4235-87ed-df3e99e32f13" providerId="ADAL" clId="{4BC08A06-512F-44D5-9372-9571187ACF2D}" dt="2023-06-02T07:52:23.369" v="1759" actId="14100"/>
          <ac:spMkLst>
            <pc:docMk/>
            <pc:sldMk cId="1009542428" sldId="1004"/>
            <ac:spMk id="15" creationId="{439AA303-6617-5EA5-87F9-DE0CDB234AF8}"/>
          </ac:spMkLst>
        </pc:spChg>
        <pc:picChg chg="add mod">
          <ac:chgData name="Peter Danielsson" userId="5d4c6251-76f4-4235-87ed-df3e99e32f13" providerId="ADAL" clId="{4BC08A06-512F-44D5-9372-9571187ACF2D}" dt="2023-06-02T07:48:11.409" v="1705" actId="1076"/>
          <ac:picMkLst>
            <pc:docMk/>
            <pc:sldMk cId="1009542428" sldId="1004"/>
            <ac:picMk id="5" creationId="{1ACE13A0-A3C5-B0CD-6F61-CA878B8EE124}"/>
          </ac:picMkLst>
        </pc:picChg>
        <pc:picChg chg="add mod">
          <ac:chgData name="Peter Danielsson" userId="5d4c6251-76f4-4235-87ed-df3e99e32f13" providerId="ADAL" clId="{4BC08A06-512F-44D5-9372-9571187ACF2D}" dt="2023-06-02T07:48:18.425" v="1708" actId="1076"/>
          <ac:picMkLst>
            <pc:docMk/>
            <pc:sldMk cId="1009542428" sldId="1004"/>
            <ac:picMk id="6" creationId="{F962633F-A3D1-4359-AB67-1767BE48579B}"/>
          </ac:picMkLst>
        </pc:picChg>
        <pc:picChg chg="mod">
          <ac:chgData name="Peter Danielsson" userId="5d4c6251-76f4-4235-87ed-df3e99e32f13" providerId="ADAL" clId="{4BC08A06-512F-44D5-9372-9571187ACF2D}" dt="2023-06-02T07:54:42.159" v="1774" actId="1076"/>
          <ac:picMkLst>
            <pc:docMk/>
            <pc:sldMk cId="1009542428" sldId="1004"/>
            <ac:picMk id="7" creationId="{55A916F6-5964-43DE-961C-84AF4042D711}"/>
          </ac:picMkLst>
        </pc:picChg>
        <pc:picChg chg="mod ord">
          <ac:chgData name="Peter Danielsson" userId="5d4c6251-76f4-4235-87ed-df3e99e32f13" providerId="ADAL" clId="{4BC08A06-512F-44D5-9372-9571187ACF2D}" dt="2023-06-02T07:53:59.479" v="1771" actId="1076"/>
          <ac:picMkLst>
            <pc:docMk/>
            <pc:sldMk cId="1009542428" sldId="1004"/>
            <ac:picMk id="8" creationId="{B741A3DD-28C5-418E-AF6F-70F3AD89444B}"/>
          </ac:picMkLst>
        </pc:picChg>
        <pc:picChg chg="add mod">
          <ac:chgData name="Peter Danielsson" userId="5d4c6251-76f4-4235-87ed-df3e99e32f13" providerId="ADAL" clId="{4BC08A06-512F-44D5-9372-9571187ACF2D}" dt="2023-06-02T07:48:15.735" v="1707" actId="1076"/>
          <ac:picMkLst>
            <pc:docMk/>
            <pc:sldMk cId="1009542428" sldId="1004"/>
            <ac:picMk id="9" creationId="{3569C4BD-344B-4F60-8616-19ABF7BDC42C}"/>
          </ac:picMkLst>
        </pc:picChg>
        <pc:picChg chg="mod">
          <ac:chgData name="Peter Danielsson" userId="5d4c6251-76f4-4235-87ed-df3e99e32f13" providerId="ADAL" clId="{4BC08A06-512F-44D5-9372-9571187ACF2D}" dt="2023-06-02T07:56:33.879" v="1803" actId="1076"/>
          <ac:picMkLst>
            <pc:docMk/>
            <pc:sldMk cId="1009542428" sldId="1004"/>
            <ac:picMk id="11" creationId="{82D277FB-EBB2-40B7-ADBD-4E93645B238B}"/>
          </ac:picMkLst>
        </pc:picChg>
      </pc:sldChg>
      <pc:sldChg chg="modSp mod">
        <pc:chgData name="Peter Danielsson" userId="5d4c6251-76f4-4235-87ed-df3e99e32f13" providerId="ADAL" clId="{4BC08A06-512F-44D5-9372-9571187ACF2D}" dt="2023-06-02T08:58:17.225" v="3512" actId="1076"/>
        <pc:sldMkLst>
          <pc:docMk/>
          <pc:sldMk cId="1668067119" sldId="1012"/>
        </pc:sldMkLst>
        <pc:spChg chg="mod">
          <ac:chgData name="Peter Danielsson" userId="5d4c6251-76f4-4235-87ed-df3e99e32f13" providerId="ADAL" clId="{4BC08A06-512F-44D5-9372-9571187ACF2D}" dt="2023-05-31T05:36:58.734" v="889" actId="20577"/>
          <ac:spMkLst>
            <pc:docMk/>
            <pc:sldMk cId="1668067119" sldId="1012"/>
            <ac:spMk id="9" creationId="{0ACF97E8-9C22-4AA3-8F4F-D49438B1CADC}"/>
          </ac:spMkLst>
        </pc:spChg>
        <pc:spChg chg="mod">
          <ac:chgData name="Peter Danielsson" userId="5d4c6251-76f4-4235-87ed-df3e99e32f13" providerId="ADAL" clId="{4BC08A06-512F-44D5-9372-9571187ACF2D}" dt="2023-06-02T08:58:10.212" v="3511" actId="20577"/>
          <ac:spMkLst>
            <pc:docMk/>
            <pc:sldMk cId="1668067119" sldId="1012"/>
            <ac:spMk id="11" creationId="{790D93E8-D93C-4411-B910-7B532AE6878C}"/>
          </ac:spMkLst>
        </pc:spChg>
        <pc:picChg chg="mod">
          <ac:chgData name="Peter Danielsson" userId="5d4c6251-76f4-4235-87ed-df3e99e32f13" providerId="ADAL" clId="{4BC08A06-512F-44D5-9372-9571187ACF2D}" dt="2023-06-02T08:58:17.225" v="3512" actId="1076"/>
          <ac:picMkLst>
            <pc:docMk/>
            <pc:sldMk cId="1668067119" sldId="1012"/>
            <ac:picMk id="5" creationId="{CDA2FB44-2260-EB15-FE0B-AA36ACC70B0D}"/>
          </ac:picMkLst>
        </pc:picChg>
      </pc:sldChg>
      <pc:sldChg chg="modSp mod modNotesTx">
        <pc:chgData name="Peter Danielsson" userId="5d4c6251-76f4-4235-87ed-df3e99e32f13" providerId="ADAL" clId="{4BC08A06-512F-44D5-9372-9571187ACF2D}" dt="2023-06-02T09:20:21.710" v="3829" actId="20577"/>
        <pc:sldMkLst>
          <pc:docMk/>
          <pc:sldMk cId="3506493322" sldId="1021"/>
        </pc:sldMkLst>
        <pc:spChg chg="mod">
          <ac:chgData name="Peter Danielsson" userId="5d4c6251-76f4-4235-87ed-df3e99e32f13" providerId="ADAL" clId="{4BC08A06-512F-44D5-9372-9571187ACF2D}" dt="2023-06-02T09:17:05.037" v="3757" actId="1076"/>
          <ac:spMkLst>
            <pc:docMk/>
            <pc:sldMk cId="3506493322" sldId="1021"/>
            <ac:spMk id="3" creationId="{F118AD3D-3C41-28CA-9F0F-B26946A59DC9}"/>
          </ac:spMkLst>
        </pc:spChg>
        <pc:spChg chg="mod">
          <ac:chgData name="Peter Danielsson" userId="5d4c6251-76f4-4235-87ed-df3e99e32f13" providerId="ADAL" clId="{4BC08A06-512F-44D5-9372-9571187ACF2D}" dt="2023-06-02T09:17:02.590" v="3756" actId="1076"/>
          <ac:spMkLst>
            <pc:docMk/>
            <pc:sldMk cId="3506493322" sldId="1021"/>
            <ac:spMk id="5" creationId="{8D5554D7-1A07-3956-53A9-6964EEA0C72B}"/>
          </ac:spMkLst>
        </pc:spChg>
        <pc:spChg chg="mod">
          <ac:chgData name="Peter Danielsson" userId="5d4c6251-76f4-4235-87ed-df3e99e32f13" providerId="ADAL" clId="{4BC08A06-512F-44D5-9372-9571187ACF2D}" dt="2023-06-02T09:16:41.261" v="3752" actId="1076"/>
          <ac:spMkLst>
            <pc:docMk/>
            <pc:sldMk cId="3506493322" sldId="1021"/>
            <ac:spMk id="7" creationId="{0F58FD1D-43C2-0362-2637-70C608866460}"/>
          </ac:spMkLst>
        </pc:spChg>
        <pc:spChg chg="mod">
          <ac:chgData name="Peter Danielsson" userId="5d4c6251-76f4-4235-87ed-df3e99e32f13" providerId="ADAL" clId="{4BC08A06-512F-44D5-9372-9571187ACF2D}" dt="2023-06-02T09:16:42.782" v="3753" actId="1076"/>
          <ac:spMkLst>
            <pc:docMk/>
            <pc:sldMk cId="3506493322" sldId="1021"/>
            <ac:spMk id="8" creationId="{85412E75-373B-6B1D-603B-D2EF63AE60A7}"/>
          </ac:spMkLst>
        </pc:spChg>
        <pc:spChg chg="mod">
          <ac:chgData name="Peter Danielsson" userId="5d4c6251-76f4-4235-87ed-df3e99e32f13" providerId="ADAL" clId="{4BC08A06-512F-44D5-9372-9571187ACF2D}" dt="2023-06-02T09:10:31.319" v="3661" actId="14100"/>
          <ac:spMkLst>
            <pc:docMk/>
            <pc:sldMk cId="3506493322" sldId="1021"/>
            <ac:spMk id="9" creationId="{0AA362DF-32C7-CF72-145F-C4E9B597C64A}"/>
          </ac:spMkLst>
        </pc:spChg>
        <pc:spChg chg="mod">
          <ac:chgData name="Peter Danielsson" userId="5d4c6251-76f4-4235-87ed-df3e99e32f13" providerId="ADAL" clId="{4BC08A06-512F-44D5-9372-9571187ACF2D}" dt="2023-06-02T09:17:18.504" v="3759" actId="14100"/>
          <ac:spMkLst>
            <pc:docMk/>
            <pc:sldMk cId="3506493322" sldId="1021"/>
            <ac:spMk id="10" creationId="{26526D74-3957-B5BA-D583-54A6E84AD3F0}"/>
          </ac:spMkLst>
        </pc:spChg>
        <pc:spChg chg="mod">
          <ac:chgData name="Peter Danielsson" userId="5d4c6251-76f4-4235-87ed-df3e99e32f13" providerId="ADAL" clId="{4BC08A06-512F-44D5-9372-9571187ACF2D}" dt="2023-06-02T09:17:21.062" v="3760" actId="14100"/>
          <ac:spMkLst>
            <pc:docMk/>
            <pc:sldMk cId="3506493322" sldId="1021"/>
            <ac:spMk id="11" creationId="{14572C4A-6E94-AF07-7CB7-5B236B2DC544}"/>
          </ac:spMkLst>
        </pc:spChg>
        <pc:spChg chg="mod">
          <ac:chgData name="Peter Danielsson" userId="5d4c6251-76f4-4235-87ed-df3e99e32f13" providerId="ADAL" clId="{4BC08A06-512F-44D5-9372-9571187ACF2D}" dt="2023-06-02T09:16:57.727" v="3755" actId="207"/>
          <ac:spMkLst>
            <pc:docMk/>
            <pc:sldMk cId="3506493322" sldId="1021"/>
            <ac:spMk id="12" creationId="{DC5F50E3-F255-BEF6-C7B5-64C0A5EF0DB8}"/>
          </ac:spMkLst>
        </pc:spChg>
        <pc:spChg chg="mod">
          <ac:chgData name="Peter Danielsson" userId="5d4c6251-76f4-4235-87ed-df3e99e32f13" providerId="ADAL" clId="{4BC08A06-512F-44D5-9372-9571187ACF2D}" dt="2023-06-02T09:16:46.070" v="3754" actId="1076"/>
          <ac:spMkLst>
            <pc:docMk/>
            <pc:sldMk cId="3506493322" sldId="1021"/>
            <ac:spMk id="13" creationId="{97240BB0-0F28-48A1-8452-9C3F807F932F}"/>
          </ac:spMkLst>
        </pc:spChg>
        <pc:spChg chg="mod">
          <ac:chgData name="Peter Danielsson" userId="5d4c6251-76f4-4235-87ed-df3e99e32f13" providerId="ADAL" clId="{4BC08A06-512F-44D5-9372-9571187ACF2D}" dt="2023-06-02T09:17:09.766" v="3758" actId="1076"/>
          <ac:spMkLst>
            <pc:docMk/>
            <pc:sldMk cId="3506493322" sldId="1021"/>
            <ac:spMk id="18" creationId="{F2F5D052-E536-7810-3C94-1D13A05D9810}"/>
          </ac:spMkLst>
        </pc:spChg>
        <pc:graphicFrameChg chg="mod">
          <ac:chgData name="Peter Danielsson" userId="5d4c6251-76f4-4235-87ed-df3e99e32f13" providerId="ADAL" clId="{4BC08A06-512F-44D5-9372-9571187ACF2D}" dt="2023-06-02T09:20:21.710" v="3829" actId="20577"/>
          <ac:graphicFrameMkLst>
            <pc:docMk/>
            <pc:sldMk cId="3506493322" sldId="1021"/>
            <ac:graphicFrameMk id="6" creationId="{06E4795B-3892-E2AB-BD98-0F3691A8F4A1}"/>
          </ac:graphicFrameMkLst>
        </pc:graphicFrameChg>
      </pc:sldChg>
      <pc:sldChg chg="modSp mod modNotesTx">
        <pc:chgData name="Peter Danielsson" userId="5d4c6251-76f4-4235-87ed-df3e99e32f13" providerId="ADAL" clId="{4BC08A06-512F-44D5-9372-9571187ACF2D}" dt="2023-06-02T09:10:15.823" v="3658" actId="1076"/>
        <pc:sldMkLst>
          <pc:docMk/>
          <pc:sldMk cId="1383157354" sldId="1033"/>
        </pc:sldMkLst>
        <pc:spChg chg="mod">
          <ac:chgData name="Peter Danielsson" userId="5d4c6251-76f4-4235-87ed-df3e99e32f13" providerId="ADAL" clId="{4BC08A06-512F-44D5-9372-9571187ACF2D}" dt="2023-06-02T09:10:15.823" v="3658" actId="1076"/>
          <ac:spMkLst>
            <pc:docMk/>
            <pc:sldMk cId="1383157354" sldId="1033"/>
            <ac:spMk id="3" creationId="{C480989C-BD24-4874-BB0C-4F2409D398C8}"/>
          </ac:spMkLst>
        </pc:spChg>
        <pc:spChg chg="mod">
          <ac:chgData name="Peter Danielsson" userId="5d4c6251-76f4-4235-87ed-df3e99e32f13" providerId="ADAL" clId="{4BC08A06-512F-44D5-9372-9571187ACF2D}" dt="2023-05-17T08:12:58.022" v="139" actId="20577"/>
          <ac:spMkLst>
            <pc:docMk/>
            <pc:sldMk cId="1383157354" sldId="1033"/>
            <ac:spMk id="5" creationId="{0D605F3F-E46A-BBC3-EEC1-A4CCE4C0003B}"/>
          </ac:spMkLst>
        </pc:spChg>
        <pc:spChg chg="mod">
          <ac:chgData name="Peter Danielsson" userId="5d4c6251-76f4-4235-87ed-df3e99e32f13" providerId="ADAL" clId="{4BC08A06-512F-44D5-9372-9571187ACF2D}" dt="2023-06-02T09:08:18.280" v="3649" actId="1076"/>
          <ac:spMkLst>
            <pc:docMk/>
            <pc:sldMk cId="1383157354" sldId="1033"/>
            <ac:spMk id="36" creationId="{C08BC6F5-4CB7-84EC-B4D6-BBA67764D6FB}"/>
          </ac:spMkLst>
        </pc:spChg>
      </pc:sldChg>
      <pc:sldChg chg="addSp delSp modSp del mod modNotesTx">
        <pc:chgData name="Peter Danielsson" userId="5d4c6251-76f4-4235-87ed-df3e99e32f13" providerId="ADAL" clId="{4BC08A06-512F-44D5-9372-9571187ACF2D}" dt="2023-05-31T05:37:14.274" v="890" actId="47"/>
        <pc:sldMkLst>
          <pc:docMk/>
          <pc:sldMk cId="560469465" sldId="1034"/>
        </pc:sldMkLst>
        <pc:spChg chg="mod">
          <ac:chgData name="Peter Danielsson" userId="5d4c6251-76f4-4235-87ed-df3e99e32f13" providerId="ADAL" clId="{4BC08A06-512F-44D5-9372-9571187ACF2D}" dt="2023-05-17T10:43:46.263" v="424" actId="20577"/>
          <ac:spMkLst>
            <pc:docMk/>
            <pc:sldMk cId="560469465" sldId="1034"/>
            <ac:spMk id="12" creationId="{3B89F048-2FD8-6B4B-0270-A233509B2D34}"/>
          </ac:spMkLst>
        </pc:spChg>
        <pc:picChg chg="del">
          <ac:chgData name="Peter Danielsson" userId="5d4c6251-76f4-4235-87ed-df3e99e32f13" providerId="ADAL" clId="{4BC08A06-512F-44D5-9372-9571187ACF2D}" dt="2023-05-22T12:12:18.020" v="763" actId="478"/>
          <ac:picMkLst>
            <pc:docMk/>
            <pc:sldMk cId="560469465" sldId="1034"/>
            <ac:picMk id="4" creationId="{3E25DFF1-FB06-B56B-DDA1-F9527D8A2766}"/>
          </ac:picMkLst>
        </pc:picChg>
        <pc:picChg chg="add mod">
          <ac:chgData name="Peter Danielsson" userId="5d4c6251-76f4-4235-87ed-df3e99e32f13" providerId="ADAL" clId="{4BC08A06-512F-44D5-9372-9571187ACF2D}" dt="2023-05-22T12:12:44.965" v="769" actId="1076"/>
          <ac:picMkLst>
            <pc:docMk/>
            <pc:sldMk cId="560469465" sldId="1034"/>
            <ac:picMk id="5" creationId="{69DABB51-A6CB-CE11-86E9-0F8AE760F5BB}"/>
          </ac:picMkLst>
        </pc:picChg>
      </pc:sldChg>
      <pc:sldChg chg="addSp delSp modSp add mod modNotesTx">
        <pc:chgData name="Peter Danielsson" userId="5d4c6251-76f4-4235-87ed-df3e99e32f13" providerId="ADAL" clId="{4BC08A06-512F-44D5-9372-9571187ACF2D}" dt="2023-06-02T09:19:57.719" v="3828" actId="6549"/>
        <pc:sldMkLst>
          <pc:docMk/>
          <pc:sldMk cId="1087296643" sldId="1035"/>
        </pc:sldMkLst>
        <pc:spChg chg="mod">
          <ac:chgData name="Peter Danielsson" userId="5d4c6251-76f4-4235-87ed-df3e99e32f13" providerId="ADAL" clId="{4BC08A06-512F-44D5-9372-9571187ACF2D}" dt="2023-05-22T12:03:15.130" v="707" actId="403"/>
          <ac:spMkLst>
            <pc:docMk/>
            <pc:sldMk cId="1087296643" sldId="1035"/>
            <ac:spMk id="2" creationId="{B5FA7A09-A689-464D-802E-E35AE7B28048}"/>
          </ac:spMkLst>
        </pc:spChg>
        <pc:spChg chg="mod">
          <ac:chgData name="Peter Danielsson" userId="5d4c6251-76f4-4235-87ed-df3e99e32f13" providerId="ADAL" clId="{4BC08A06-512F-44D5-9372-9571187ACF2D}" dt="2023-06-02T09:10:22.031" v="3659" actId="1076"/>
          <ac:spMkLst>
            <pc:docMk/>
            <pc:sldMk cId="1087296643" sldId="1035"/>
            <ac:spMk id="3" creationId="{C480989C-BD24-4874-BB0C-4F2409D398C8}"/>
          </ac:spMkLst>
        </pc:spChg>
        <pc:spChg chg="mod">
          <ac:chgData name="Peter Danielsson" userId="5d4c6251-76f4-4235-87ed-df3e99e32f13" providerId="ADAL" clId="{4BC08A06-512F-44D5-9372-9571187ACF2D}" dt="2023-05-24T10:31:33.348" v="836" actId="1076"/>
          <ac:spMkLst>
            <pc:docMk/>
            <pc:sldMk cId="1087296643" sldId="1035"/>
            <ac:spMk id="6" creationId="{2CBB89C3-86E6-C5E7-803D-349D21D60E07}"/>
          </ac:spMkLst>
        </pc:spChg>
        <pc:spChg chg="mod">
          <ac:chgData name="Peter Danielsson" userId="5d4c6251-76f4-4235-87ed-df3e99e32f13" providerId="ADAL" clId="{4BC08A06-512F-44D5-9372-9571187ACF2D}" dt="2023-05-24T10:31:36.497" v="837" actId="1076"/>
          <ac:spMkLst>
            <pc:docMk/>
            <pc:sldMk cId="1087296643" sldId="1035"/>
            <ac:spMk id="7" creationId="{488171EC-73C1-9985-8806-A23FAEE73691}"/>
          </ac:spMkLst>
        </pc:spChg>
        <pc:spChg chg="mod">
          <ac:chgData name="Peter Danielsson" userId="5d4c6251-76f4-4235-87ed-df3e99e32f13" providerId="ADAL" clId="{4BC08A06-512F-44D5-9372-9571187ACF2D}" dt="2023-05-24T10:31:45.205" v="840" actId="1076"/>
          <ac:spMkLst>
            <pc:docMk/>
            <pc:sldMk cId="1087296643" sldId="1035"/>
            <ac:spMk id="8" creationId="{FE665FB4-8216-635F-E418-071516628BC6}"/>
          </ac:spMkLst>
        </pc:spChg>
        <pc:spChg chg="mod">
          <ac:chgData name="Peter Danielsson" userId="5d4c6251-76f4-4235-87ed-df3e99e32f13" providerId="ADAL" clId="{4BC08A06-512F-44D5-9372-9571187ACF2D}" dt="2023-05-24T10:31:29.472" v="835" actId="1076"/>
          <ac:spMkLst>
            <pc:docMk/>
            <pc:sldMk cId="1087296643" sldId="1035"/>
            <ac:spMk id="10" creationId="{36188DA9-F76B-241D-1F79-581238BB7229}"/>
          </ac:spMkLst>
        </pc:spChg>
        <pc:spChg chg="mod">
          <ac:chgData name="Peter Danielsson" userId="5d4c6251-76f4-4235-87ed-df3e99e32f13" providerId="ADAL" clId="{4BC08A06-512F-44D5-9372-9571187ACF2D}" dt="2023-05-24T10:31:41.326" v="838" actId="1076"/>
          <ac:spMkLst>
            <pc:docMk/>
            <pc:sldMk cId="1087296643" sldId="1035"/>
            <ac:spMk id="11" creationId="{69B04689-2522-C9E6-C12A-2299492411D2}"/>
          </ac:spMkLst>
        </pc:spChg>
        <pc:spChg chg="mod">
          <ac:chgData name="Peter Danielsson" userId="5d4c6251-76f4-4235-87ed-df3e99e32f13" providerId="ADAL" clId="{4BC08A06-512F-44D5-9372-9571187ACF2D}" dt="2023-06-02T09:19:57.719" v="3828" actId="6549"/>
          <ac:spMkLst>
            <pc:docMk/>
            <pc:sldMk cId="1087296643" sldId="1035"/>
            <ac:spMk id="12" creationId="{3B89F048-2FD8-6B4B-0270-A233509B2D34}"/>
          </ac:spMkLst>
        </pc:spChg>
        <pc:spChg chg="mod">
          <ac:chgData name="Peter Danielsson" userId="5d4c6251-76f4-4235-87ed-df3e99e32f13" providerId="ADAL" clId="{4BC08A06-512F-44D5-9372-9571187ACF2D}" dt="2023-05-24T10:31:46.775" v="841" actId="1076"/>
          <ac:spMkLst>
            <pc:docMk/>
            <pc:sldMk cId="1087296643" sldId="1035"/>
            <ac:spMk id="19" creationId="{BA3D18DA-A5EC-6CB2-3B49-BE0500E8D5A1}"/>
          </ac:spMkLst>
        </pc:spChg>
        <pc:spChg chg="mod">
          <ac:chgData name="Peter Danielsson" userId="5d4c6251-76f4-4235-87ed-df3e99e32f13" providerId="ADAL" clId="{4BC08A06-512F-44D5-9372-9571187ACF2D}" dt="2023-05-24T10:31:49.990" v="842" actId="1076"/>
          <ac:spMkLst>
            <pc:docMk/>
            <pc:sldMk cId="1087296643" sldId="1035"/>
            <ac:spMk id="23" creationId="{911D39B7-3BD6-4FE4-8629-0266E43E5253}"/>
          </ac:spMkLst>
        </pc:spChg>
        <pc:spChg chg="mod">
          <ac:chgData name="Peter Danielsson" userId="5d4c6251-76f4-4235-87ed-df3e99e32f13" providerId="ADAL" clId="{4BC08A06-512F-44D5-9372-9571187ACF2D}" dt="2023-05-24T10:31:43.242" v="839" actId="1076"/>
          <ac:spMkLst>
            <pc:docMk/>
            <pc:sldMk cId="1087296643" sldId="1035"/>
            <ac:spMk id="31" creationId="{3278D20C-9085-AEC0-6FCD-C7DF70DE54AE}"/>
          </ac:spMkLst>
        </pc:spChg>
        <pc:picChg chg="del mod">
          <ac:chgData name="Peter Danielsson" userId="5d4c6251-76f4-4235-87ed-df3e99e32f13" providerId="ADAL" clId="{4BC08A06-512F-44D5-9372-9571187ACF2D}" dt="2023-05-22T12:12:38.218" v="767" actId="478"/>
          <ac:picMkLst>
            <pc:docMk/>
            <pc:sldMk cId="1087296643" sldId="1035"/>
            <ac:picMk id="4" creationId="{3E25DFF1-FB06-B56B-DDA1-F9527D8A2766}"/>
          </ac:picMkLst>
        </pc:picChg>
        <pc:picChg chg="add del mod">
          <ac:chgData name="Peter Danielsson" userId="5d4c6251-76f4-4235-87ed-df3e99e32f13" providerId="ADAL" clId="{4BC08A06-512F-44D5-9372-9571187ACF2D}" dt="2023-05-24T10:35:27.986" v="870" actId="478"/>
          <ac:picMkLst>
            <pc:docMk/>
            <pc:sldMk cId="1087296643" sldId="1035"/>
            <ac:picMk id="4" creationId="{525E4C8C-4020-F4FF-51BD-A17726964066}"/>
          </ac:picMkLst>
        </pc:picChg>
        <pc:picChg chg="add mod">
          <ac:chgData name="Peter Danielsson" userId="5d4c6251-76f4-4235-87ed-df3e99e32f13" providerId="ADAL" clId="{4BC08A06-512F-44D5-9372-9571187ACF2D}" dt="2023-06-02T08:37:17.926" v="3065" actId="1076"/>
          <ac:picMkLst>
            <pc:docMk/>
            <pc:sldMk cId="1087296643" sldId="1035"/>
            <ac:picMk id="5" creationId="{5AB78665-1594-922B-1535-CE082EEEA060}"/>
          </ac:picMkLst>
        </pc:picChg>
      </pc:sldChg>
      <pc:sldChg chg="modSp new del mod">
        <pc:chgData name="Peter Danielsson" userId="5d4c6251-76f4-4235-87ed-df3e99e32f13" providerId="ADAL" clId="{4BC08A06-512F-44D5-9372-9571187ACF2D}" dt="2023-06-02T06:48:45.441" v="900" actId="47"/>
        <pc:sldMkLst>
          <pc:docMk/>
          <pc:sldMk cId="2742457179" sldId="1036"/>
        </pc:sldMkLst>
        <pc:spChg chg="mod">
          <ac:chgData name="Peter Danielsson" userId="5d4c6251-76f4-4235-87ed-df3e99e32f13" providerId="ADAL" clId="{4BC08A06-512F-44D5-9372-9571187ACF2D}" dt="2023-06-02T06:46:03.456" v="892"/>
          <ac:spMkLst>
            <pc:docMk/>
            <pc:sldMk cId="2742457179" sldId="1036"/>
            <ac:spMk id="3" creationId="{AFA938E5-283A-1B3B-2EAB-714BAE4EE773}"/>
          </ac:spMkLst>
        </pc:spChg>
      </pc:sldChg>
    </pc:docChg>
  </pc:docChgLst>
  <pc:docChgLst>
    <pc:chgData name="Vilma Kanapeckienė" userId="111a00b1-291b-4a5e-b73a-e8990aa135b7" providerId="ADAL" clId="{D7B35882-DAE4-418F-ACDD-0886CD9C3E32}"/>
    <pc:docChg chg="modSld">
      <pc:chgData name="Vilma Kanapeckienė" userId="111a00b1-291b-4a5e-b73a-e8990aa135b7" providerId="ADAL" clId="{D7B35882-DAE4-418F-ACDD-0886CD9C3E32}" dt="2023-06-08T07:56:16.744" v="17" actId="1076"/>
      <pc:docMkLst>
        <pc:docMk/>
      </pc:docMkLst>
      <pc:sldChg chg="modSp mod">
        <pc:chgData name="Vilma Kanapeckienė" userId="111a00b1-291b-4a5e-b73a-e8990aa135b7" providerId="ADAL" clId="{D7B35882-DAE4-418F-ACDD-0886CD9C3E32}" dt="2023-06-08T07:56:16.744" v="17" actId="1076"/>
        <pc:sldMkLst>
          <pc:docMk/>
          <pc:sldMk cId="1668067119" sldId="1012"/>
        </pc:sldMkLst>
        <pc:picChg chg="mod">
          <ac:chgData name="Vilma Kanapeckienė" userId="111a00b1-291b-4a5e-b73a-e8990aa135b7" providerId="ADAL" clId="{D7B35882-DAE4-418F-ACDD-0886CD9C3E32}" dt="2023-06-08T07:56:16.744" v="17" actId="1076"/>
          <ac:picMkLst>
            <pc:docMk/>
            <pc:sldMk cId="1668067119" sldId="1012"/>
            <ac:picMk id="4" creationId="{C3ECF3AC-A2AA-41D1-968B-02DA4671903C}"/>
          </ac:picMkLst>
        </pc:picChg>
        <pc:picChg chg="mod">
          <ac:chgData name="Vilma Kanapeckienė" userId="111a00b1-291b-4a5e-b73a-e8990aa135b7" providerId="ADAL" clId="{D7B35882-DAE4-418F-ACDD-0886CD9C3E32}" dt="2023-06-08T07:56:14.528" v="16" actId="1076"/>
          <ac:picMkLst>
            <pc:docMk/>
            <pc:sldMk cId="1668067119" sldId="1012"/>
            <ac:picMk id="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34BE3-C89C-4FD8-8702-47D0C17D3673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18E1A38B-5BB8-4397-A012-5CDB55DAD325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v-SE" sz="1400" b="1" dirty="0"/>
            <a:t>2024</a:t>
          </a:r>
          <a:r>
            <a:rPr lang="sv-SE" sz="900" b="1" dirty="0"/>
            <a:t>…</a:t>
          </a:r>
        </a:p>
      </dgm:t>
    </dgm:pt>
    <dgm:pt modelId="{6DC75261-E921-4BE4-9C5C-0870508EA599}" type="parTrans" cxnId="{BA8138BF-D8B0-40D2-AC0A-B8CF3CA8B630}">
      <dgm:prSet/>
      <dgm:spPr/>
      <dgm:t>
        <a:bodyPr/>
        <a:lstStyle/>
        <a:p>
          <a:endParaRPr lang="sv-SE" sz="1200"/>
        </a:p>
      </dgm:t>
    </dgm:pt>
    <dgm:pt modelId="{546B0E08-E7E7-4250-AA5C-9434B3821BA9}" type="sibTrans" cxnId="{BA8138BF-D8B0-40D2-AC0A-B8CF3CA8B630}">
      <dgm:prSet/>
      <dgm:spPr/>
      <dgm:t>
        <a:bodyPr/>
        <a:lstStyle/>
        <a:p>
          <a:endParaRPr lang="sv-SE" sz="1200"/>
        </a:p>
      </dgm:t>
    </dgm:pt>
    <dgm:pt modelId="{613EA683-BFE5-47A1-9274-4469908DC070}">
      <dgm:prSet phldrT="[Text]" custT="1"/>
      <dgm:spPr/>
      <dgm:t>
        <a:bodyPr/>
        <a:lstStyle/>
        <a:p>
          <a:r>
            <a:rPr lang="sv-SE" sz="1300" b="1" dirty="0"/>
            <a:t>Audit English</a:t>
          </a:r>
        </a:p>
        <a:p>
          <a:r>
            <a:rPr lang="sv-SE" sz="1300" b="1"/>
            <a:t>- </a:t>
          </a:r>
          <a:endParaRPr lang="sv-SE" sz="1300" b="1" dirty="0"/>
        </a:p>
        <a:p>
          <a:r>
            <a:rPr lang="sv-SE" sz="1300" b="1" dirty="0"/>
            <a:t>WS </a:t>
          </a:r>
        </a:p>
        <a:p>
          <a:r>
            <a:rPr lang="sv-SE" sz="1300" b="1" dirty="0"/>
            <a:t>2nd </a:t>
          </a:r>
          <a:r>
            <a:rPr lang="sv-SE" sz="1300" b="1" dirty="0" err="1"/>
            <a:t>half</a:t>
          </a:r>
          <a:r>
            <a:rPr lang="sv-SE" sz="1300" b="1" dirty="0"/>
            <a:t> 2023</a:t>
          </a:r>
        </a:p>
      </dgm:t>
    </dgm:pt>
    <dgm:pt modelId="{20E4CD1B-5382-4F9A-A56B-2A173E204BAA}" type="parTrans" cxnId="{F8BD4D68-8A6F-45F7-89DF-81DF98C61DA6}">
      <dgm:prSet/>
      <dgm:spPr/>
      <dgm:t>
        <a:bodyPr/>
        <a:lstStyle/>
        <a:p>
          <a:endParaRPr lang="sv-SE" sz="1200"/>
        </a:p>
      </dgm:t>
    </dgm:pt>
    <dgm:pt modelId="{FFE5DB52-7F22-4AB0-BE64-AF7AFB602FF5}" type="sibTrans" cxnId="{F8BD4D68-8A6F-45F7-89DF-81DF98C61DA6}">
      <dgm:prSet/>
      <dgm:spPr/>
      <dgm:t>
        <a:bodyPr/>
        <a:lstStyle/>
        <a:p>
          <a:endParaRPr lang="sv-SE" sz="1200"/>
        </a:p>
      </dgm:t>
    </dgm:pt>
    <dgm:pt modelId="{21460B3E-6008-4319-B57C-EC61B9BF4B7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300" b="1" dirty="0"/>
            <a:t> 2nd Audit </a:t>
          </a:r>
          <a:r>
            <a:rPr lang="sv-SE" sz="1300" b="1" dirty="0" err="1"/>
            <a:t>Method-ology</a:t>
          </a:r>
          <a:r>
            <a:rPr lang="sv-SE" sz="1300" b="1" dirty="0"/>
            <a:t> </a:t>
          </a:r>
          <a:r>
            <a:rPr lang="pl-PL" sz="1300" b="1" dirty="0"/>
            <a:t>m</a:t>
          </a:r>
          <a:r>
            <a:rPr lang="sv-SE" sz="1300" b="1" dirty="0" err="1"/>
            <a:t>eeting</a:t>
          </a:r>
          <a:endParaRPr lang="sv-SE" sz="1300" b="1" dirty="0"/>
        </a:p>
        <a:p>
          <a:r>
            <a:rPr lang="sv-SE" sz="1300" b="1" dirty="0"/>
            <a:t>-</a:t>
          </a:r>
        </a:p>
        <a:p>
          <a:r>
            <a:rPr lang="sv-SE" sz="1300" b="1" dirty="0"/>
            <a:t>15-16 NOV 2023</a:t>
          </a:r>
        </a:p>
        <a:p>
          <a:r>
            <a:rPr lang="sv-SE" sz="1300" b="1" dirty="0"/>
            <a:t>(IRL)</a:t>
          </a:r>
        </a:p>
      </dgm:t>
    </dgm:pt>
    <dgm:pt modelId="{ED6AA5DE-5F04-40B4-8E52-9652FE639A6D}" type="parTrans" cxnId="{842D9508-BAE6-4A21-9234-78D62566046C}">
      <dgm:prSet/>
      <dgm:spPr/>
      <dgm:t>
        <a:bodyPr/>
        <a:lstStyle/>
        <a:p>
          <a:endParaRPr lang="sv-SE" sz="1200"/>
        </a:p>
      </dgm:t>
    </dgm:pt>
    <dgm:pt modelId="{7CFA1CC0-D608-4B13-BAFD-34B98BCF47E2}" type="sibTrans" cxnId="{842D9508-BAE6-4A21-9234-78D62566046C}">
      <dgm:prSet/>
      <dgm:spPr/>
      <dgm:t>
        <a:bodyPr/>
        <a:lstStyle/>
        <a:p>
          <a:endParaRPr lang="sv-SE" sz="1200"/>
        </a:p>
      </dgm:t>
    </dgm:pt>
    <dgm:pt modelId="{237C011E-299B-4ECF-963C-F4C853871850}">
      <dgm:prSet phldrT="[Text]" custT="1"/>
      <dgm:spPr>
        <a:solidFill>
          <a:srgbClr val="C00000"/>
        </a:solidFill>
      </dgm:spPr>
      <dgm:t>
        <a:bodyPr/>
        <a:lstStyle/>
        <a:p>
          <a:r>
            <a:rPr lang="sv-SE" sz="1300" b="1" dirty="0"/>
            <a:t>DEA &amp; </a:t>
          </a:r>
          <a:r>
            <a:rPr lang="sv-SE" sz="1300" b="1" dirty="0" err="1"/>
            <a:t>other</a:t>
          </a:r>
          <a:r>
            <a:rPr lang="sv-SE" sz="1300" b="1" dirty="0"/>
            <a:t> BM-</a:t>
          </a:r>
          <a:r>
            <a:rPr lang="sv-SE" sz="1300" b="1" dirty="0" err="1"/>
            <a:t>methods</a:t>
          </a:r>
          <a:endParaRPr lang="sv-SE" sz="1300" b="1" dirty="0"/>
        </a:p>
        <a:p>
          <a:r>
            <a:rPr lang="sv-SE" sz="1300" b="1" dirty="0"/>
            <a:t>- </a:t>
          </a:r>
        </a:p>
        <a:p>
          <a:r>
            <a:rPr lang="sv-SE" sz="1300" b="1" dirty="0" err="1"/>
            <a:t>Network</a:t>
          </a:r>
          <a:r>
            <a:rPr lang="sv-SE" sz="1300" b="1" dirty="0"/>
            <a:t> 12 SEP (</a:t>
          </a:r>
          <a:r>
            <a:rPr lang="sv-SE" sz="1300" b="1" dirty="0" err="1"/>
            <a:t>virtual</a:t>
          </a:r>
          <a:r>
            <a:rPr lang="sv-SE" sz="1300" b="1" dirty="0"/>
            <a:t>) </a:t>
          </a:r>
        </a:p>
        <a:p>
          <a:r>
            <a:rPr lang="sv-SE" sz="1300" b="1" dirty="0"/>
            <a:t>5th WS   11-12 DEC (IRL)</a:t>
          </a:r>
        </a:p>
      </dgm:t>
    </dgm:pt>
    <dgm:pt modelId="{48915C62-2F7B-49BF-97AD-45EE83860C9D}" type="parTrans" cxnId="{3F12580E-E2E9-4763-92A7-457A051E3CB0}">
      <dgm:prSet/>
      <dgm:spPr/>
      <dgm:t>
        <a:bodyPr/>
        <a:lstStyle/>
        <a:p>
          <a:endParaRPr lang="sv-SE" sz="2000"/>
        </a:p>
      </dgm:t>
    </dgm:pt>
    <dgm:pt modelId="{BFEEB42E-E1BE-4F0E-A211-9477DCFC47C5}" type="sibTrans" cxnId="{3F12580E-E2E9-4763-92A7-457A051E3CB0}">
      <dgm:prSet/>
      <dgm:spPr/>
      <dgm:t>
        <a:bodyPr/>
        <a:lstStyle/>
        <a:p>
          <a:endParaRPr lang="sv-SE" sz="2000"/>
        </a:p>
      </dgm:t>
    </dgm:pt>
    <dgm:pt modelId="{BE4E75EC-9896-42ED-8F70-5F40D419BCC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v-SE" sz="1300" b="1" dirty="0" err="1"/>
            <a:t>Secondment</a:t>
          </a:r>
          <a:r>
            <a:rPr lang="sv-SE" sz="1300" b="1" dirty="0"/>
            <a:t> </a:t>
          </a:r>
          <a:r>
            <a:rPr lang="sv-SE" sz="1300" b="1" dirty="0" err="1"/>
            <a:t>Programme</a:t>
          </a:r>
          <a:endParaRPr lang="sv-SE" sz="1300" b="1" dirty="0"/>
        </a:p>
        <a:p>
          <a:r>
            <a:rPr lang="sv-SE" sz="1300" b="1" dirty="0"/>
            <a:t>(SAI CZ)</a:t>
          </a:r>
        </a:p>
        <a:p>
          <a:r>
            <a:rPr lang="sv-SE" sz="1300" b="1" dirty="0"/>
            <a:t>-</a:t>
          </a:r>
        </a:p>
        <a:p>
          <a:r>
            <a:rPr lang="sv-SE" sz="1300" b="1" dirty="0"/>
            <a:t>2023</a:t>
          </a:r>
        </a:p>
      </dgm:t>
    </dgm:pt>
    <dgm:pt modelId="{A462481C-42F6-4F0B-9B64-26FED443582B}" type="parTrans" cxnId="{4C7255A6-803D-44D2-8712-219E0380B590}">
      <dgm:prSet/>
      <dgm:spPr/>
      <dgm:t>
        <a:bodyPr/>
        <a:lstStyle/>
        <a:p>
          <a:endParaRPr lang="sv-SE" sz="2000"/>
        </a:p>
      </dgm:t>
    </dgm:pt>
    <dgm:pt modelId="{F459875A-387B-4A28-803D-309D5610970B}" type="sibTrans" cxnId="{4C7255A6-803D-44D2-8712-219E0380B590}">
      <dgm:prSet/>
      <dgm:spPr/>
      <dgm:t>
        <a:bodyPr/>
        <a:lstStyle/>
        <a:p>
          <a:endParaRPr lang="sv-SE" sz="2000"/>
        </a:p>
      </dgm:t>
    </dgm:pt>
    <dgm:pt modelId="{4451215F-B7E9-4983-823C-E6432EA61D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v-SE" sz="1400" b="1" dirty="0"/>
            <a:t>XII EUROSAI CONGRESS </a:t>
          </a:r>
          <a:br>
            <a:rPr lang="pl-PL" sz="1400" b="1" dirty="0"/>
          </a:br>
          <a:r>
            <a:rPr lang="sv-SE" sz="1400" b="1" dirty="0"/>
            <a:t>in Jerusalem</a:t>
          </a:r>
        </a:p>
        <a:p>
          <a:r>
            <a:rPr lang="sv-SE" sz="1400" b="1" dirty="0"/>
            <a:t>MAY </a:t>
          </a:r>
        </a:p>
        <a:p>
          <a:r>
            <a:rPr lang="sv-SE" sz="1400" b="1" dirty="0"/>
            <a:t>2024</a:t>
          </a:r>
        </a:p>
      </dgm:t>
    </dgm:pt>
    <dgm:pt modelId="{77AB82CB-0D5A-4CDC-B21E-FC30F623E692}" type="parTrans" cxnId="{1CA48CAE-3582-498E-80A0-9F8C38C1C324}">
      <dgm:prSet/>
      <dgm:spPr/>
      <dgm:t>
        <a:bodyPr/>
        <a:lstStyle/>
        <a:p>
          <a:endParaRPr lang="sv-SE" sz="2000"/>
        </a:p>
      </dgm:t>
    </dgm:pt>
    <dgm:pt modelId="{1CCF457F-D15E-43C9-B9EB-E0FBA9E30E64}" type="sibTrans" cxnId="{1CA48CAE-3582-498E-80A0-9F8C38C1C324}">
      <dgm:prSet/>
      <dgm:spPr/>
      <dgm:t>
        <a:bodyPr/>
        <a:lstStyle/>
        <a:p>
          <a:endParaRPr lang="sv-SE" sz="2000"/>
        </a:p>
      </dgm:t>
    </dgm:pt>
    <dgm:pt modelId="{907DD2B8-66DC-4782-99B9-6EB9EEBDB5C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300" b="1" dirty="0"/>
            <a:t>Collab</a:t>
          </a:r>
          <a:r>
            <a:rPr lang="pl-PL" sz="1300" b="1" dirty="0"/>
            <a:t>.</a:t>
          </a:r>
          <a:r>
            <a:rPr lang="en-US" sz="1300" b="1" dirty="0"/>
            <a:t> National UN- agencies and </a:t>
          </a:r>
        </a:p>
        <a:p>
          <a:r>
            <a:rPr lang="en-US" sz="1300" b="1" dirty="0"/>
            <a:t>SAIs </a:t>
          </a:r>
          <a:r>
            <a:rPr lang="pl-PL" sz="1300" b="1" dirty="0"/>
            <a:t>on </a:t>
          </a:r>
          <a:r>
            <a:rPr lang="en-US" sz="1300" b="1" dirty="0"/>
            <a:t>SDG audits</a:t>
          </a:r>
        </a:p>
        <a:p>
          <a:r>
            <a:rPr lang="en-US" sz="1300" b="1" dirty="0"/>
            <a:t>(SAI TUR)</a:t>
          </a:r>
        </a:p>
        <a:p>
          <a:r>
            <a:rPr lang="en-US" sz="1300" b="1" dirty="0"/>
            <a:t>-</a:t>
          </a:r>
        </a:p>
        <a:p>
          <a:r>
            <a:rPr lang="en-US" sz="1300" b="1" dirty="0"/>
            <a:t>Clos</a:t>
          </a:r>
          <a:r>
            <a:rPr lang="pl-PL" sz="1300" b="1" dirty="0" err="1"/>
            <a:t>ed</a:t>
          </a:r>
          <a:endParaRPr lang="sv-SE" sz="1300" b="1" dirty="0"/>
        </a:p>
      </dgm:t>
    </dgm:pt>
    <dgm:pt modelId="{653E6525-347A-4B36-8835-3F01E59E3008}" type="parTrans" cxnId="{090B209B-EF03-49A8-A4C1-04991A33F55A}">
      <dgm:prSet/>
      <dgm:spPr/>
      <dgm:t>
        <a:bodyPr/>
        <a:lstStyle/>
        <a:p>
          <a:endParaRPr lang="sv-SE" sz="2000"/>
        </a:p>
      </dgm:t>
    </dgm:pt>
    <dgm:pt modelId="{3902FE5C-3AE7-47E8-9DE8-61A2185EE866}" type="sibTrans" cxnId="{090B209B-EF03-49A8-A4C1-04991A33F55A}">
      <dgm:prSet/>
      <dgm:spPr/>
      <dgm:t>
        <a:bodyPr/>
        <a:lstStyle/>
        <a:p>
          <a:endParaRPr lang="sv-SE" sz="2000"/>
        </a:p>
      </dgm:t>
    </dgm:pt>
    <dgm:pt modelId="{79918363-75A4-4AD3-8370-82F92F178C50}">
      <dgm:prSet phldrT="[Text]" custT="1"/>
      <dgm:spPr>
        <a:solidFill>
          <a:srgbClr val="FF9900"/>
        </a:solidFill>
      </dgm:spPr>
      <dgm:t>
        <a:bodyPr/>
        <a:lstStyle/>
        <a:p>
          <a:r>
            <a:rPr lang="sv-SE" sz="1300" b="1" dirty="0"/>
            <a:t>SAI </a:t>
          </a:r>
          <a:r>
            <a:rPr lang="sv-SE" sz="1300" b="1" dirty="0" err="1"/>
            <a:t>Evaluat</a:t>
          </a:r>
          <a:r>
            <a:rPr lang="sv-SE" sz="1300" b="1" dirty="0"/>
            <a:t>. Tools &amp; </a:t>
          </a:r>
          <a:r>
            <a:rPr lang="sv-SE" sz="1300" b="1" dirty="0" err="1"/>
            <a:t>Methods</a:t>
          </a:r>
          <a:endParaRPr lang="sv-SE" sz="1300" b="1" dirty="0"/>
        </a:p>
        <a:p>
          <a:r>
            <a:rPr lang="sv-SE" sz="1300" b="1" dirty="0"/>
            <a:t>-</a:t>
          </a:r>
        </a:p>
        <a:p>
          <a:r>
            <a:rPr lang="sv-SE" sz="1300" b="1" dirty="0"/>
            <a:t>Q4 2023</a:t>
          </a:r>
        </a:p>
        <a:p>
          <a:r>
            <a:rPr lang="sv-SE" sz="1300" b="1" dirty="0"/>
            <a:t>(External </a:t>
          </a:r>
          <a:r>
            <a:rPr lang="sv-SE" sz="1300" b="1" dirty="0" err="1"/>
            <a:t>phase</a:t>
          </a:r>
          <a:r>
            <a:rPr lang="sv-SE" sz="1300" b="1" dirty="0"/>
            <a:t>)</a:t>
          </a:r>
        </a:p>
      </dgm:t>
    </dgm:pt>
    <dgm:pt modelId="{B015405C-6168-465E-A2A1-CACF4268036D}" type="parTrans" cxnId="{E33DC5C3-BBF2-4DE5-B79A-F1625C8791D3}">
      <dgm:prSet/>
      <dgm:spPr/>
      <dgm:t>
        <a:bodyPr/>
        <a:lstStyle/>
        <a:p>
          <a:endParaRPr lang="sv-SE"/>
        </a:p>
      </dgm:t>
    </dgm:pt>
    <dgm:pt modelId="{18249A8F-691D-4745-9ABA-3A2D23F36361}" type="sibTrans" cxnId="{E33DC5C3-BBF2-4DE5-B79A-F1625C8791D3}">
      <dgm:prSet/>
      <dgm:spPr/>
      <dgm:t>
        <a:bodyPr/>
        <a:lstStyle/>
        <a:p>
          <a:endParaRPr lang="sv-SE"/>
        </a:p>
      </dgm:t>
    </dgm:pt>
    <dgm:pt modelId="{413C6FEF-B17B-4D97-900A-8C3466FE2DA3}" type="pres">
      <dgm:prSet presAssocID="{DEF34BE3-C89C-4FD8-8702-47D0C17D3673}" presName="CompostProcess" presStyleCnt="0">
        <dgm:presLayoutVars>
          <dgm:dir/>
          <dgm:resizeHandles val="exact"/>
        </dgm:presLayoutVars>
      </dgm:prSet>
      <dgm:spPr/>
    </dgm:pt>
    <dgm:pt modelId="{83CA2C7B-6715-4F12-873A-AC4100C0A470}" type="pres">
      <dgm:prSet presAssocID="{DEF34BE3-C89C-4FD8-8702-47D0C17D3673}" presName="arrow" presStyleLbl="bgShp" presStyleIdx="0" presStyleCnt="1" custScaleX="107587" custLinFactNeighborX="-5891"/>
      <dgm:spPr/>
    </dgm:pt>
    <dgm:pt modelId="{BDCE4279-E7E4-48FB-B177-7B1C15E2C11B}" type="pres">
      <dgm:prSet presAssocID="{DEF34BE3-C89C-4FD8-8702-47D0C17D3673}" presName="linearProcess" presStyleCnt="0"/>
      <dgm:spPr/>
    </dgm:pt>
    <dgm:pt modelId="{B405AE53-AD44-4BE4-BEC7-57F8DE2D782D}" type="pres">
      <dgm:prSet presAssocID="{613EA683-BFE5-47A1-9274-4469908DC070}" presName="textNode" presStyleLbl="node1" presStyleIdx="0" presStyleCnt="8" custScaleX="160497" custLinFactX="463470" custLinFactNeighborX="500000" custLinFactNeighborY="871">
        <dgm:presLayoutVars>
          <dgm:bulletEnabled val="1"/>
        </dgm:presLayoutVars>
      </dgm:prSet>
      <dgm:spPr/>
    </dgm:pt>
    <dgm:pt modelId="{31924882-204E-4594-9370-A5A500615F73}" type="pres">
      <dgm:prSet presAssocID="{FFE5DB52-7F22-4AB0-BE64-AF7AFB602FF5}" presName="sibTrans" presStyleCnt="0"/>
      <dgm:spPr/>
    </dgm:pt>
    <dgm:pt modelId="{9BEA24DA-FBCC-419F-989B-3AA740616A6B}" type="pres">
      <dgm:prSet presAssocID="{237C011E-299B-4ECF-963C-F4C853871850}" presName="textNode" presStyleLbl="node1" presStyleIdx="1" presStyleCnt="8" custScaleX="161229" custLinFactX="160479" custLinFactNeighborX="200000" custLinFactNeighborY="1674">
        <dgm:presLayoutVars>
          <dgm:bulletEnabled val="1"/>
        </dgm:presLayoutVars>
      </dgm:prSet>
      <dgm:spPr/>
    </dgm:pt>
    <dgm:pt modelId="{2B19E5B8-6846-418D-947B-0124D160A198}" type="pres">
      <dgm:prSet presAssocID="{BFEEB42E-E1BE-4F0E-A211-9477DCFC47C5}" presName="sibTrans" presStyleCnt="0"/>
      <dgm:spPr/>
    </dgm:pt>
    <dgm:pt modelId="{B3A01871-BC57-4B40-9A8F-3CE0C9C9B354}" type="pres">
      <dgm:prSet presAssocID="{BE4E75EC-9896-42ED-8F70-5F40D419BCC7}" presName="textNode" presStyleLbl="node1" presStyleIdx="2" presStyleCnt="8" custScaleX="175210" custLinFactX="-136704" custLinFactNeighborX="-200000" custLinFactNeighborY="1674">
        <dgm:presLayoutVars>
          <dgm:bulletEnabled val="1"/>
        </dgm:presLayoutVars>
      </dgm:prSet>
      <dgm:spPr/>
    </dgm:pt>
    <dgm:pt modelId="{0B7BDED2-7FBA-4B42-A8B0-EB2ACEF859FC}" type="pres">
      <dgm:prSet presAssocID="{F459875A-387B-4A28-803D-309D5610970B}" presName="sibTrans" presStyleCnt="0"/>
      <dgm:spPr/>
    </dgm:pt>
    <dgm:pt modelId="{3F0492B3-BFA7-4ABE-B21A-BD7461F19022}" type="pres">
      <dgm:prSet presAssocID="{907DD2B8-66DC-4782-99B9-6EB9EEBDB5C8}" presName="textNode" presStyleLbl="node1" presStyleIdx="3" presStyleCnt="8" custScaleX="162470" custLinFactX="-448798" custLinFactNeighborX="-500000" custLinFactNeighborY="1674">
        <dgm:presLayoutVars>
          <dgm:bulletEnabled val="1"/>
        </dgm:presLayoutVars>
      </dgm:prSet>
      <dgm:spPr/>
    </dgm:pt>
    <dgm:pt modelId="{552302EF-2D75-4622-B882-9CC2E3CCE8CD}" type="pres">
      <dgm:prSet presAssocID="{3902FE5C-3AE7-47E8-9DE8-61A2185EE866}" presName="sibTrans" presStyleCnt="0"/>
      <dgm:spPr/>
    </dgm:pt>
    <dgm:pt modelId="{2A2B9667-A451-478F-8608-DD68C295896B}" type="pres">
      <dgm:prSet presAssocID="{79918363-75A4-4AD3-8370-82F92F178C50}" presName="textNode" presStyleLbl="node1" presStyleIdx="4" presStyleCnt="8" custScaleX="158486" custLinFactNeighborX="3032" custLinFactNeighborY="630">
        <dgm:presLayoutVars>
          <dgm:bulletEnabled val="1"/>
        </dgm:presLayoutVars>
      </dgm:prSet>
      <dgm:spPr/>
    </dgm:pt>
    <dgm:pt modelId="{75396F70-2DD3-4422-98B7-D7D4EF94CDEF}" type="pres">
      <dgm:prSet presAssocID="{18249A8F-691D-4745-9ABA-3A2D23F36361}" presName="sibTrans" presStyleCnt="0"/>
      <dgm:spPr/>
    </dgm:pt>
    <dgm:pt modelId="{7A77FA90-1734-4207-9194-3CF75171D4A0}" type="pres">
      <dgm:prSet presAssocID="{21460B3E-6008-4319-B57C-EC61B9BF4B7C}" presName="textNode" presStyleLbl="node1" presStyleIdx="5" presStyleCnt="8" custScaleX="162643" custScaleY="101391" custLinFactNeighborX="32934" custLinFactNeighborY="-1205">
        <dgm:presLayoutVars>
          <dgm:bulletEnabled val="1"/>
        </dgm:presLayoutVars>
      </dgm:prSet>
      <dgm:spPr/>
    </dgm:pt>
    <dgm:pt modelId="{A86D418B-9C0F-4B15-B9BD-F32DA193A437}" type="pres">
      <dgm:prSet presAssocID="{7CFA1CC0-D608-4B13-BAFD-34B98BCF47E2}" presName="sibTrans" presStyleCnt="0"/>
      <dgm:spPr/>
    </dgm:pt>
    <dgm:pt modelId="{0C782635-D06F-4963-89AE-60D4ECDC5890}" type="pres">
      <dgm:prSet presAssocID="{18E1A38B-5BB8-4397-A012-5CDB55DAD325}" presName="textNode" presStyleLbl="node1" presStyleIdx="6" presStyleCnt="8" custScaleX="88832" custScaleY="27960" custLinFactNeighborX="43196" custLinFactNeighborY="2238">
        <dgm:presLayoutVars>
          <dgm:bulletEnabled val="1"/>
        </dgm:presLayoutVars>
      </dgm:prSet>
      <dgm:spPr/>
    </dgm:pt>
    <dgm:pt modelId="{59423B83-078D-47D1-A8F9-661894B5E3B3}" type="pres">
      <dgm:prSet presAssocID="{546B0E08-E7E7-4250-AA5C-9434B3821BA9}" presName="sibTrans" presStyleCnt="0"/>
      <dgm:spPr/>
    </dgm:pt>
    <dgm:pt modelId="{B399BB30-4451-407F-BDEE-422727B91439}" type="pres">
      <dgm:prSet presAssocID="{4451215F-B7E9-4983-823C-E6432EA61DA2}" presName="textNode" presStyleLbl="node1" presStyleIdx="7" presStyleCnt="8" custAng="0" custScaleX="180432" custScaleY="103005" custLinFactX="2439" custLinFactNeighborX="100000" custLinFactNeighborY="-2943">
        <dgm:presLayoutVars>
          <dgm:bulletEnabled val="1"/>
        </dgm:presLayoutVars>
      </dgm:prSet>
      <dgm:spPr/>
    </dgm:pt>
  </dgm:ptLst>
  <dgm:cxnLst>
    <dgm:cxn modelId="{842D9508-BAE6-4A21-9234-78D62566046C}" srcId="{DEF34BE3-C89C-4FD8-8702-47D0C17D3673}" destId="{21460B3E-6008-4319-B57C-EC61B9BF4B7C}" srcOrd="5" destOrd="0" parTransId="{ED6AA5DE-5F04-40B4-8E52-9652FE639A6D}" sibTransId="{7CFA1CC0-D608-4B13-BAFD-34B98BCF47E2}"/>
    <dgm:cxn modelId="{3F12580E-E2E9-4763-92A7-457A051E3CB0}" srcId="{DEF34BE3-C89C-4FD8-8702-47D0C17D3673}" destId="{237C011E-299B-4ECF-963C-F4C853871850}" srcOrd="1" destOrd="0" parTransId="{48915C62-2F7B-49BF-97AD-45EE83860C9D}" sibTransId="{BFEEB42E-E1BE-4F0E-A211-9477DCFC47C5}"/>
    <dgm:cxn modelId="{BF133B10-8852-4AA5-BD69-3EB7250F175F}" type="presOf" srcId="{613EA683-BFE5-47A1-9274-4469908DC070}" destId="{B405AE53-AD44-4BE4-BEC7-57F8DE2D782D}" srcOrd="0" destOrd="0" presId="urn:microsoft.com/office/officeart/2005/8/layout/hProcess9"/>
    <dgm:cxn modelId="{D5B41E12-4A53-4680-A557-206D2D231F97}" type="presOf" srcId="{4451215F-B7E9-4983-823C-E6432EA61DA2}" destId="{B399BB30-4451-407F-BDEE-422727B91439}" srcOrd="0" destOrd="0" presId="urn:microsoft.com/office/officeart/2005/8/layout/hProcess9"/>
    <dgm:cxn modelId="{51C4A129-FC52-42E4-94E6-B8909AC0AF99}" type="presOf" srcId="{79918363-75A4-4AD3-8370-82F92F178C50}" destId="{2A2B9667-A451-478F-8608-DD68C295896B}" srcOrd="0" destOrd="0" presId="urn:microsoft.com/office/officeart/2005/8/layout/hProcess9"/>
    <dgm:cxn modelId="{2D087560-EE98-44E0-A3D9-3EAAAC82348C}" type="presOf" srcId="{BE4E75EC-9896-42ED-8F70-5F40D419BCC7}" destId="{B3A01871-BC57-4B40-9A8F-3CE0C9C9B354}" srcOrd="0" destOrd="0" presId="urn:microsoft.com/office/officeart/2005/8/layout/hProcess9"/>
    <dgm:cxn modelId="{F8BD4D68-8A6F-45F7-89DF-81DF98C61DA6}" srcId="{DEF34BE3-C89C-4FD8-8702-47D0C17D3673}" destId="{613EA683-BFE5-47A1-9274-4469908DC070}" srcOrd="0" destOrd="0" parTransId="{20E4CD1B-5382-4F9A-A56B-2A173E204BAA}" sibTransId="{FFE5DB52-7F22-4AB0-BE64-AF7AFB602FF5}"/>
    <dgm:cxn modelId="{E934D47B-F987-4D3C-848C-9999B4A3D8EB}" type="presOf" srcId="{DEF34BE3-C89C-4FD8-8702-47D0C17D3673}" destId="{413C6FEF-B17B-4D97-900A-8C3466FE2DA3}" srcOrd="0" destOrd="0" presId="urn:microsoft.com/office/officeart/2005/8/layout/hProcess9"/>
    <dgm:cxn modelId="{090B209B-EF03-49A8-A4C1-04991A33F55A}" srcId="{DEF34BE3-C89C-4FD8-8702-47D0C17D3673}" destId="{907DD2B8-66DC-4782-99B9-6EB9EEBDB5C8}" srcOrd="3" destOrd="0" parTransId="{653E6525-347A-4B36-8835-3F01E59E3008}" sibTransId="{3902FE5C-3AE7-47E8-9DE8-61A2185EE866}"/>
    <dgm:cxn modelId="{9841DF9C-2D11-4B60-BD08-E72218094994}" type="presOf" srcId="{18E1A38B-5BB8-4397-A012-5CDB55DAD325}" destId="{0C782635-D06F-4963-89AE-60D4ECDC5890}" srcOrd="0" destOrd="0" presId="urn:microsoft.com/office/officeart/2005/8/layout/hProcess9"/>
    <dgm:cxn modelId="{DB8E3EA3-3487-4E12-BD18-B639DADD540C}" type="presOf" srcId="{21460B3E-6008-4319-B57C-EC61B9BF4B7C}" destId="{7A77FA90-1734-4207-9194-3CF75171D4A0}" srcOrd="0" destOrd="0" presId="urn:microsoft.com/office/officeart/2005/8/layout/hProcess9"/>
    <dgm:cxn modelId="{4C7255A6-803D-44D2-8712-219E0380B590}" srcId="{DEF34BE3-C89C-4FD8-8702-47D0C17D3673}" destId="{BE4E75EC-9896-42ED-8F70-5F40D419BCC7}" srcOrd="2" destOrd="0" parTransId="{A462481C-42F6-4F0B-9B64-26FED443582B}" sibTransId="{F459875A-387B-4A28-803D-309D5610970B}"/>
    <dgm:cxn modelId="{1CA48CAE-3582-498E-80A0-9F8C38C1C324}" srcId="{DEF34BE3-C89C-4FD8-8702-47D0C17D3673}" destId="{4451215F-B7E9-4983-823C-E6432EA61DA2}" srcOrd="7" destOrd="0" parTransId="{77AB82CB-0D5A-4CDC-B21E-FC30F623E692}" sibTransId="{1CCF457F-D15E-43C9-B9EB-E0FBA9E30E64}"/>
    <dgm:cxn modelId="{AD7973B3-F2D0-4F71-9EA2-19FB38CC0A1D}" type="presOf" srcId="{907DD2B8-66DC-4782-99B9-6EB9EEBDB5C8}" destId="{3F0492B3-BFA7-4ABE-B21A-BD7461F19022}" srcOrd="0" destOrd="0" presId="urn:microsoft.com/office/officeart/2005/8/layout/hProcess9"/>
    <dgm:cxn modelId="{BA8138BF-D8B0-40D2-AC0A-B8CF3CA8B630}" srcId="{DEF34BE3-C89C-4FD8-8702-47D0C17D3673}" destId="{18E1A38B-5BB8-4397-A012-5CDB55DAD325}" srcOrd="6" destOrd="0" parTransId="{6DC75261-E921-4BE4-9C5C-0870508EA599}" sibTransId="{546B0E08-E7E7-4250-AA5C-9434B3821BA9}"/>
    <dgm:cxn modelId="{E33DC5C3-BBF2-4DE5-B79A-F1625C8791D3}" srcId="{DEF34BE3-C89C-4FD8-8702-47D0C17D3673}" destId="{79918363-75A4-4AD3-8370-82F92F178C50}" srcOrd="4" destOrd="0" parTransId="{B015405C-6168-465E-A2A1-CACF4268036D}" sibTransId="{18249A8F-691D-4745-9ABA-3A2D23F36361}"/>
    <dgm:cxn modelId="{DD848BE7-B285-48BA-8B67-D7BE22E2706D}" type="presOf" srcId="{237C011E-299B-4ECF-963C-F4C853871850}" destId="{9BEA24DA-FBCC-419F-989B-3AA740616A6B}" srcOrd="0" destOrd="0" presId="urn:microsoft.com/office/officeart/2005/8/layout/hProcess9"/>
    <dgm:cxn modelId="{D1D80494-754B-405D-BCAA-ECEB19972CD8}" type="presParOf" srcId="{413C6FEF-B17B-4D97-900A-8C3466FE2DA3}" destId="{83CA2C7B-6715-4F12-873A-AC4100C0A470}" srcOrd="0" destOrd="0" presId="urn:microsoft.com/office/officeart/2005/8/layout/hProcess9"/>
    <dgm:cxn modelId="{6C688F64-4870-4D90-9E43-F3DF726E1F97}" type="presParOf" srcId="{413C6FEF-B17B-4D97-900A-8C3466FE2DA3}" destId="{BDCE4279-E7E4-48FB-B177-7B1C15E2C11B}" srcOrd="1" destOrd="0" presId="urn:microsoft.com/office/officeart/2005/8/layout/hProcess9"/>
    <dgm:cxn modelId="{40C91B75-7A44-4A33-8C28-D694B856E078}" type="presParOf" srcId="{BDCE4279-E7E4-48FB-B177-7B1C15E2C11B}" destId="{B405AE53-AD44-4BE4-BEC7-57F8DE2D782D}" srcOrd="0" destOrd="0" presId="urn:microsoft.com/office/officeart/2005/8/layout/hProcess9"/>
    <dgm:cxn modelId="{2F0F7C5A-A683-47B7-B530-F6F8737BC19F}" type="presParOf" srcId="{BDCE4279-E7E4-48FB-B177-7B1C15E2C11B}" destId="{31924882-204E-4594-9370-A5A500615F73}" srcOrd="1" destOrd="0" presId="urn:microsoft.com/office/officeart/2005/8/layout/hProcess9"/>
    <dgm:cxn modelId="{4A944BCF-0B16-4FD3-9C3C-F576159FA3CB}" type="presParOf" srcId="{BDCE4279-E7E4-48FB-B177-7B1C15E2C11B}" destId="{9BEA24DA-FBCC-419F-989B-3AA740616A6B}" srcOrd="2" destOrd="0" presId="urn:microsoft.com/office/officeart/2005/8/layout/hProcess9"/>
    <dgm:cxn modelId="{F5D9B535-1E41-4232-8D7C-9C5994FA08FD}" type="presParOf" srcId="{BDCE4279-E7E4-48FB-B177-7B1C15E2C11B}" destId="{2B19E5B8-6846-418D-947B-0124D160A198}" srcOrd="3" destOrd="0" presId="urn:microsoft.com/office/officeart/2005/8/layout/hProcess9"/>
    <dgm:cxn modelId="{0E3E9221-6EDC-4CAD-AD75-0E30C3C68E5E}" type="presParOf" srcId="{BDCE4279-E7E4-48FB-B177-7B1C15E2C11B}" destId="{B3A01871-BC57-4B40-9A8F-3CE0C9C9B354}" srcOrd="4" destOrd="0" presId="urn:microsoft.com/office/officeart/2005/8/layout/hProcess9"/>
    <dgm:cxn modelId="{DB95B871-8A12-4972-B981-5808D23808D2}" type="presParOf" srcId="{BDCE4279-E7E4-48FB-B177-7B1C15E2C11B}" destId="{0B7BDED2-7FBA-4B42-A8B0-EB2ACEF859FC}" srcOrd="5" destOrd="0" presId="urn:microsoft.com/office/officeart/2005/8/layout/hProcess9"/>
    <dgm:cxn modelId="{2EC03871-A8EE-41FA-AD68-F3A99860928D}" type="presParOf" srcId="{BDCE4279-E7E4-48FB-B177-7B1C15E2C11B}" destId="{3F0492B3-BFA7-4ABE-B21A-BD7461F19022}" srcOrd="6" destOrd="0" presId="urn:microsoft.com/office/officeart/2005/8/layout/hProcess9"/>
    <dgm:cxn modelId="{9FB49C7E-4FF9-43FE-A68B-74F23EBD01E9}" type="presParOf" srcId="{BDCE4279-E7E4-48FB-B177-7B1C15E2C11B}" destId="{552302EF-2D75-4622-B882-9CC2E3CCE8CD}" srcOrd="7" destOrd="0" presId="urn:microsoft.com/office/officeart/2005/8/layout/hProcess9"/>
    <dgm:cxn modelId="{FD16113C-F546-426F-AE73-F30AA93E3AAE}" type="presParOf" srcId="{BDCE4279-E7E4-48FB-B177-7B1C15E2C11B}" destId="{2A2B9667-A451-478F-8608-DD68C295896B}" srcOrd="8" destOrd="0" presId="urn:microsoft.com/office/officeart/2005/8/layout/hProcess9"/>
    <dgm:cxn modelId="{E8A51729-1BF1-4059-8B56-D25E5417DC0B}" type="presParOf" srcId="{BDCE4279-E7E4-48FB-B177-7B1C15E2C11B}" destId="{75396F70-2DD3-4422-98B7-D7D4EF94CDEF}" srcOrd="9" destOrd="0" presId="urn:microsoft.com/office/officeart/2005/8/layout/hProcess9"/>
    <dgm:cxn modelId="{DCD1AD02-48B2-4F00-8EC5-60474E733C8D}" type="presParOf" srcId="{BDCE4279-E7E4-48FB-B177-7B1C15E2C11B}" destId="{7A77FA90-1734-4207-9194-3CF75171D4A0}" srcOrd="10" destOrd="0" presId="urn:microsoft.com/office/officeart/2005/8/layout/hProcess9"/>
    <dgm:cxn modelId="{7DE86131-F204-49C6-B45B-DAB10E4F2036}" type="presParOf" srcId="{BDCE4279-E7E4-48FB-B177-7B1C15E2C11B}" destId="{A86D418B-9C0F-4B15-B9BD-F32DA193A437}" srcOrd="11" destOrd="0" presId="urn:microsoft.com/office/officeart/2005/8/layout/hProcess9"/>
    <dgm:cxn modelId="{6AA528EA-2243-45AA-9F61-FA8C5AF58B16}" type="presParOf" srcId="{BDCE4279-E7E4-48FB-B177-7B1C15E2C11B}" destId="{0C782635-D06F-4963-89AE-60D4ECDC5890}" srcOrd="12" destOrd="0" presId="urn:microsoft.com/office/officeart/2005/8/layout/hProcess9"/>
    <dgm:cxn modelId="{1D37E4A7-B941-4B3A-9B0E-8ECCAA624A36}" type="presParOf" srcId="{BDCE4279-E7E4-48FB-B177-7B1C15E2C11B}" destId="{59423B83-078D-47D1-A8F9-661894B5E3B3}" srcOrd="13" destOrd="0" presId="urn:microsoft.com/office/officeart/2005/8/layout/hProcess9"/>
    <dgm:cxn modelId="{9991132B-860C-48E1-8B76-7D38014566D5}" type="presParOf" srcId="{BDCE4279-E7E4-48FB-B177-7B1C15E2C11B}" destId="{B399BB30-4451-407F-BDEE-422727B91439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A2C7B-6715-4F12-873A-AC4100C0A470}">
      <dsp:nvSpPr>
        <dsp:cNvPr id="0" name=""/>
        <dsp:cNvSpPr/>
      </dsp:nvSpPr>
      <dsp:spPr>
        <a:xfrm>
          <a:off x="0" y="0"/>
          <a:ext cx="7704754" cy="5516503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405AE53-AD44-4BE4-BEC7-57F8DE2D782D}">
      <dsp:nvSpPr>
        <dsp:cNvPr id="0" name=""/>
        <dsp:cNvSpPr/>
      </dsp:nvSpPr>
      <dsp:spPr>
        <a:xfrm>
          <a:off x="3371561" y="1674170"/>
          <a:ext cx="989404" cy="2206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Audit English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/>
            <a:t>- </a:t>
          </a:r>
          <a:endParaRPr lang="sv-SE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WS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2nd </a:t>
          </a:r>
          <a:r>
            <a:rPr lang="sv-SE" sz="1300" b="1" kern="1200" dirty="0" err="1"/>
            <a:t>half</a:t>
          </a:r>
          <a:r>
            <a:rPr lang="sv-SE" sz="1300" b="1" kern="1200" dirty="0"/>
            <a:t> 2023</a:t>
          </a:r>
        </a:p>
      </dsp:txBody>
      <dsp:txXfrm>
        <a:off x="3419860" y="1722469"/>
        <a:ext cx="892806" cy="2110003"/>
      </dsp:txXfrm>
    </dsp:sp>
    <dsp:sp modelId="{9BEA24DA-FBCC-419F-989B-3AA740616A6B}">
      <dsp:nvSpPr>
        <dsp:cNvPr id="0" name=""/>
        <dsp:cNvSpPr/>
      </dsp:nvSpPr>
      <dsp:spPr>
        <a:xfrm>
          <a:off x="2287651" y="1691889"/>
          <a:ext cx="993916" cy="2206601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DEA &amp; </a:t>
          </a:r>
          <a:r>
            <a:rPr lang="sv-SE" sz="1300" b="1" kern="1200" dirty="0" err="1"/>
            <a:t>other</a:t>
          </a:r>
          <a:r>
            <a:rPr lang="sv-SE" sz="1300" b="1" kern="1200" dirty="0"/>
            <a:t> BM-</a:t>
          </a:r>
          <a:r>
            <a:rPr lang="sv-SE" sz="1300" b="1" kern="1200" dirty="0" err="1"/>
            <a:t>methods</a:t>
          </a:r>
          <a:endParaRPr lang="sv-SE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-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 err="1"/>
            <a:t>Network</a:t>
          </a:r>
          <a:r>
            <a:rPr lang="sv-SE" sz="1300" b="1" kern="1200" dirty="0"/>
            <a:t> 12 SEP (</a:t>
          </a:r>
          <a:r>
            <a:rPr lang="sv-SE" sz="1300" b="1" kern="1200" dirty="0" err="1"/>
            <a:t>virtual</a:t>
          </a:r>
          <a:r>
            <a:rPr lang="sv-SE" sz="1300" b="1" kern="1200" dirty="0"/>
            <a:t>)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5th WS   11-12 DEC (IRL)</a:t>
          </a:r>
        </a:p>
      </dsp:txBody>
      <dsp:txXfrm>
        <a:off x="2336170" y="1740408"/>
        <a:ext cx="896878" cy="2109563"/>
      </dsp:txXfrm>
    </dsp:sp>
    <dsp:sp modelId="{B3A01871-BC57-4B40-9A8F-3CE0C9C9B354}">
      <dsp:nvSpPr>
        <dsp:cNvPr id="0" name=""/>
        <dsp:cNvSpPr/>
      </dsp:nvSpPr>
      <dsp:spPr>
        <a:xfrm>
          <a:off x="1141314" y="1691889"/>
          <a:ext cx="1080104" cy="2206601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 err="1"/>
            <a:t>Secondment</a:t>
          </a:r>
          <a:r>
            <a:rPr lang="sv-SE" sz="1300" b="1" kern="1200" dirty="0"/>
            <a:t> </a:t>
          </a:r>
          <a:r>
            <a:rPr lang="sv-SE" sz="1300" b="1" kern="1200" dirty="0" err="1"/>
            <a:t>Programme</a:t>
          </a:r>
          <a:endParaRPr lang="sv-SE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(SAI CZ)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2023</a:t>
          </a:r>
        </a:p>
      </dsp:txBody>
      <dsp:txXfrm>
        <a:off x="1194040" y="1744615"/>
        <a:ext cx="974652" cy="2101149"/>
      </dsp:txXfrm>
    </dsp:sp>
    <dsp:sp modelId="{3F0492B3-BFA7-4ABE-B21A-BD7461F19022}">
      <dsp:nvSpPr>
        <dsp:cNvPr id="0" name=""/>
        <dsp:cNvSpPr/>
      </dsp:nvSpPr>
      <dsp:spPr>
        <a:xfrm>
          <a:off x="91987" y="1691889"/>
          <a:ext cx="1001567" cy="220660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Collab</a:t>
          </a:r>
          <a:r>
            <a:rPr lang="pl-PL" sz="1300" b="1" kern="1200" dirty="0"/>
            <a:t>.</a:t>
          </a:r>
          <a:r>
            <a:rPr lang="en-US" sz="1300" b="1" kern="1200" dirty="0"/>
            <a:t> National UN- agencies and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SAIs </a:t>
          </a:r>
          <a:r>
            <a:rPr lang="pl-PL" sz="1300" b="1" kern="1200" dirty="0"/>
            <a:t>on </a:t>
          </a:r>
          <a:r>
            <a:rPr lang="en-US" sz="1300" b="1" kern="1200" dirty="0"/>
            <a:t>SDG audits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(SAI TUR)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Clos</a:t>
          </a:r>
          <a:r>
            <a:rPr lang="pl-PL" sz="1300" b="1" kern="1200" dirty="0" err="1"/>
            <a:t>ed</a:t>
          </a:r>
          <a:endParaRPr lang="sv-SE" sz="1300" b="1" kern="1200" dirty="0"/>
        </a:p>
      </dsp:txBody>
      <dsp:txXfrm>
        <a:off x="140879" y="1740781"/>
        <a:ext cx="903783" cy="2108817"/>
      </dsp:txXfrm>
    </dsp:sp>
    <dsp:sp modelId="{2A2B9667-A451-478F-8608-DD68C295896B}">
      <dsp:nvSpPr>
        <dsp:cNvPr id="0" name=""/>
        <dsp:cNvSpPr/>
      </dsp:nvSpPr>
      <dsp:spPr>
        <a:xfrm>
          <a:off x="4479805" y="1668852"/>
          <a:ext cx="977007" cy="2206601"/>
        </a:xfrm>
        <a:prstGeom prst="roundRect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SAI </a:t>
          </a:r>
          <a:r>
            <a:rPr lang="sv-SE" sz="1300" b="1" kern="1200" dirty="0" err="1"/>
            <a:t>Evaluat</a:t>
          </a:r>
          <a:r>
            <a:rPr lang="sv-SE" sz="1300" b="1" kern="1200" dirty="0"/>
            <a:t>. Tools &amp; </a:t>
          </a:r>
          <a:r>
            <a:rPr lang="sv-SE" sz="1300" b="1" kern="1200" dirty="0" err="1"/>
            <a:t>Methods</a:t>
          </a:r>
          <a:endParaRPr lang="sv-SE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Q4 2023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(External </a:t>
          </a:r>
          <a:r>
            <a:rPr lang="sv-SE" sz="1300" b="1" kern="1200" dirty="0" err="1"/>
            <a:t>phase</a:t>
          </a:r>
          <a:r>
            <a:rPr lang="sv-SE" sz="1300" b="1" kern="1200" dirty="0"/>
            <a:t>)</a:t>
          </a:r>
        </a:p>
      </dsp:txBody>
      <dsp:txXfrm>
        <a:off x="4527499" y="1716546"/>
        <a:ext cx="881619" cy="2111213"/>
      </dsp:txXfrm>
    </dsp:sp>
    <dsp:sp modelId="{7A77FA90-1734-4207-9194-3CF75171D4A0}">
      <dsp:nvSpPr>
        <dsp:cNvPr id="0" name=""/>
        <dsp:cNvSpPr/>
      </dsp:nvSpPr>
      <dsp:spPr>
        <a:xfrm>
          <a:off x="5590278" y="1613014"/>
          <a:ext cx="1002633" cy="223729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 2nd Audit </a:t>
          </a:r>
          <a:r>
            <a:rPr lang="sv-SE" sz="1300" b="1" kern="1200" dirty="0" err="1"/>
            <a:t>Method-ology</a:t>
          </a:r>
          <a:r>
            <a:rPr lang="sv-SE" sz="1300" b="1" kern="1200" dirty="0"/>
            <a:t> </a:t>
          </a:r>
          <a:r>
            <a:rPr lang="pl-PL" sz="1300" b="1" kern="1200" dirty="0"/>
            <a:t>m</a:t>
          </a:r>
          <a:r>
            <a:rPr lang="sv-SE" sz="1300" b="1" kern="1200" dirty="0" err="1"/>
            <a:t>eeting</a:t>
          </a:r>
          <a:endParaRPr lang="sv-SE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15-16 NOV 2023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(IRL)</a:t>
          </a:r>
        </a:p>
      </dsp:txBody>
      <dsp:txXfrm>
        <a:off x="5639223" y="1661959"/>
        <a:ext cx="904743" cy="2139405"/>
      </dsp:txXfrm>
    </dsp:sp>
    <dsp:sp modelId="{0C782635-D06F-4963-89AE-60D4ECDC5890}">
      <dsp:nvSpPr>
        <dsp:cNvPr id="0" name=""/>
        <dsp:cNvSpPr/>
      </dsp:nvSpPr>
      <dsp:spPr>
        <a:xfrm>
          <a:off x="6706199" y="2499152"/>
          <a:ext cx="547616" cy="616965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2024</a:t>
          </a:r>
          <a:r>
            <a:rPr lang="sv-SE" sz="900" b="1" kern="1200" dirty="0"/>
            <a:t>…</a:t>
          </a:r>
        </a:p>
      </dsp:txBody>
      <dsp:txXfrm>
        <a:off x="6732931" y="2525884"/>
        <a:ext cx="494152" cy="563501"/>
      </dsp:txXfrm>
    </dsp:sp>
    <dsp:sp modelId="{B399BB30-4451-407F-BDEE-422727B91439}">
      <dsp:nvSpPr>
        <dsp:cNvPr id="0" name=""/>
        <dsp:cNvSpPr/>
      </dsp:nvSpPr>
      <dsp:spPr>
        <a:xfrm>
          <a:off x="7312900" y="1556856"/>
          <a:ext cx="1112296" cy="2272909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XII EUROSAI CONGRESS </a:t>
          </a:r>
          <a:br>
            <a:rPr lang="pl-PL" sz="1400" b="1" kern="1200" dirty="0"/>
          </a:br>
          <a:r>
            <a:rPr lang="sv-SE" sz="1400" b="1" kern="1200" dirty="0"/>
            <a:t>in Jerusalem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MAY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2024</a:t>
          </a:r>
        </a:p>
      </dsp:txBody>
      <dsp:txXfrm>
        <a:off x="7367198" y="1611154"/>
        <a:ext cx="1003700" cy="2164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CCAEB424-8E2D-4AB3-814B-09BE9A2595DE}" type="datetimeFigureOut">
              <a:rPr lang="es-ES" smtClean="0"/>
              <a:t>08/06/2023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87DF1CAE-DC2D-46D4-9722-05973999C5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83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809625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575" indent="-345575">
              <a:buFont typeface="Arial" panose="020B0604020202020204" pitchFamily="34" charset="0"/>
              <a:buChar char="•"/>
            </a:pPr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532">
              <a:defRPr/>
            </a:pPr>
            <a:fld id="{4B03FD98-CD5B-4ADD-8DA6-FE36A8C66EA7}" type="slidenum">
              <a:rPr lang="en-US" sz="1800" kern="0">
                <a:solidFill>
                  <a:prstClr val="black"/>
                </a:solidFill>
                <a:latin typeface="Segoe UI" pitchFamily="34" charset="0"/>
              </a:rPr>
              <a:pPr defTabSz="921532">
                <a:defRPr/>
              </a:pPr>
              <a:t>1</a:t>
            </a:fld>
            <a:endParaRPr lang="en-US" sz="1800" kern="0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2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7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en-US" sz="10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89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1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32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en-AU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63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809625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532">
              <a:defRPr/>
            </a:pPr>
            <a:fld id="{4B03FD98-CD5B-4ADD-8DA6-FE36A8C66EA7}" type="slidenum">
              <a:rPr lang="en-US" sz="1800" kern="0">
                <a:solidFill>
                  <a:prstClr val="black"/>
                </a:solidFill>
                <a:latin typeface="Segoe UI" pitchFamily="34" charset="0"/>
              </a:rPr>
              <a:pPr defTabSz="921532">
                <a:defRPr/>
              </a:pPr>
              <a:t>6</a:t>
            </a:fld>
            <a:endParaRPr lang="en-US" sz="1800" kern="0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2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>
            <a:extLst>
              <a:ext uri="{FF2B5EF4-FFF2-40B4-BE49-F238E27FC236}">
                <a16:creationId xmlns:a16="http://schemas.microsoft.com/office/drawing/2014/main" id="{2A3E88ED-5531-4F50-9BA2-4D8A17738F1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4864" y="2"/>
            <a:ext cx="7543165" cy="68501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260104-13C6-4DC5-9E7E-E27718DC7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5" y="116632"/>
            <a:ext cx="2743207" cy="10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2853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984" y="6356351"/>
            <a:ext cx="643365" cy="365125"/>
          </a:xfrm>
        </p:spPr>
        <p:txBody>
          <a:bodyPr/>
          <a:lstStyle>
            <a:lvl1pPr>
              <a:defRPr lang="en-US" sz="1200" kern="0" spc="51" dirty="0" smtClean="0">
                <a:ln w="3175">
                  <a:noFill/>
                </a:ln>
                <a:solidFill>
                  <a:srgbClr val="7E89A8"/>
                </a:solidFill>
                <a:latin typeface="AvantGarde Bk BT"/>
                <a:ea typeface="+mn-ea"/>
                <a:cs typeface="Times New Roman" panose="02020603050405020304" pitchFamily="18" charset="0"/>
              </a:defRPr>
            </a:lvl1pPr>
          </a:lstStyle>
          <a:p>
            <a:fld id="{B54B1FDD-11C7-4DDC-8BAD-6E79D4283405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id="{92167637-75D1-4BD9-B08B-2C3692961D56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4205" r="57579" b="45797"/>
          <a:stretch/>
        </p:blipFill>
        <p:spPr>
          <a:xfrm>
            <a:off x="0" y="4221088"/>
            <a:ext cx="1495655" cy="2664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57B9C-04F5-4B2A-A802-86985C2B0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5" y="108996"/>
            <a:ext cx="643364" cy="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3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4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0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1FDD-11C7-4DDC-8BAD-6E79D42834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3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104407" y="-184953"/>
            <a:ext cx="6948264" cy="6204119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2195736" y="6358503"/>
            <a:ext cx="66967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3ECF3AC-A2AA-41D1-968B-02DA46719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4" y="17015"/>
            <a:ext cx="2743206" cy="1014986"/>
          </a:xfrm>
          <a:prstGeom prst="rect">
            <a:avLst/>
          </a:prstGeom>
        </p:spPr>
      </p:pic>
      <p:sp>
        <p:nvSpPr>
          <p:cNvPr id="9" name="10 Rectángulo">
            <a:extLst>
              <a:ext uri="{FF2B5EF4-FFF2-40B4-BE49-F238E27FC236}">
                <a16:creationId xmlns:a16="http://schemas.microsoft.com/office/drawing/2014/main" id="{0ACF97E8-9C22-4AA3-8F4F-D49438B1CADC}"/>
              </a:ext>
            </a:extLst>
          </p:cNvPr>
          <p:cNvSpPr/>
          <p:nvPr/>
        </p:nvSpPr>
        <p:spPr>
          <a:xfrm>
            <a:off x="4727717" y="5065877"/>
            <a:ext cx="4164763" cy="646260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r"/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58th EUROSAI Governing Board</a:t>
            </a:r>
          </a:p>
          <a:p>
            <a:pPr algn="r"/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Vilnius, 14-15 June 2023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6002B0-4BB8-40E4-9056-DA34BE3984AF}"/>
              </a:ext>
            </a:extLst>
          </p:cNvPr>
          <p:cNvSpPr/>
          <p:nvPr/>
        </p:nvSpPr>
        <p:spPr>
          <a:xfrm>
            <a:off x="3404839" y="6019166"/>
            <a:ext cx="5739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kern="0" spc="50" dirty="0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Kamila Żyndul, Supreme Audit Office of Poland (NIK) </a:t>
            </a:r>
          </a:p>
          <a:p>
            <a:pPr algn="r"/>
            <a:r>
              <a:rPr lang="en-GB" sz="1200" kern="0" spc="50" dirty="0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 Peter Danielsson, Swedish National Audit Office (</a:t>
            </a:r>
            <a:r>
              <a:rPr lang="en-GB" sz="1200" kern="0" spc="50" dirty="0" err="1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Riksrevisionen</a:t>
            </a:r>
            <a:r>
              <a:rPr lang="pl-PL" sz="1200" kern="0" spc="50" dirty="0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)</a:t>
            </a:r>
            <a:endParaRPr lang="en-GB" sz="1200" kern="0" spc="50" dirty="0">
              <a:ln w="3175">
                <a:noFill/>
              </a:ln>
              <a:solidFill>
                <a:srgbClr val="7E89A8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sp>
        <p:nvSpPr>
          <p:cNvPr id="11" name="Create txt">
            <a:extLst>
              <a:ext uri="{FF2B5EF4-FFF2-40B4-BE49-F238E27FC236}">
                <a16:creationId xmlns:a16="http://schemas.microsoft.com/office/drawing/2014/main" id="{790D93E8-D93C-4411-B910-7B532AE6878C}"/>
              </a:ext>
            </a:extLst>
          </p:cNvPr>
          <p:cNvSpPr txBox="1"/>
          <p:nvPr/>
        </p:nvSpPr>
        <p:spPr>
          <a:xfrm>
            <a:off x="3026252" y="2031879"/>
            <a:ext cx="5866228" cy="1220966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0" dirty="0">
                <a:solidFill>
                  <a:srgbClr val="7E89A7"/>
                </a:solidFill>
                <a:latin typeface="AvantGarde Bk BT"/>
                <a:ea typeface="Calibri" panose="020F0502020204030204" pitchFamily="34" charset="0"/>
                <a:cs typeface="Times New Roman" panose="02020603050405020304" pitchFamily="18" charset="0"/>
              </a:rPr>
              <a:t>EUROSAI Strategic Goal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0" dirty="0">
                <a:solidFill>
                  <a:srgbClr val="7E89A7"/>
                </a:solidFill>
                <a:latin typeface="AvantGarde Bk BT"/>
                <a:ea typeface="Calibri" panose="020F0502020204030204" pitchFamily="34" charset="0"/>
                <a:cs typeface="Times New Roman" panose="02020603050405020304" pitchFamily="18" charset="0"/>
              </a:rPr>
              <a:t>Institutional Capacity Development</a:t>
            </a:r>
          </a:p>
        </p:txBody>
      </p:sp>
      <p:pic>
        <p:nvPicPr>
          <p:cNvPr id="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1C398A-043D-4428-AE92-AEE27506D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39" y="1470356"/>
            <a:ext cx="1534675" cy="3843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DA2FB44-2260-EB15-FE0B-AA36ACC70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374" y="3502902"/>
            <a:ext cx="1734512" cy="13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C74ADFC-8653-7FB7-AA49-BE016E8EAF9C}"/>
              </a:ext>
            </a:extLst>
          </p:cNvPr>
          <p:cNvSpPr/>
          <p:nvPr/>
        </p:nvSpPr>
        <p:spPr>
          <a:xfrm>
            <a:off x="8193666" y="129796"/>
            <a:ext cx="950334" cy="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3" descr="C:\Users\agmor\Desktop\Grafics SG2\Honeycombs\logo_Obszar roboczy 1.png">
            <a:extLst>
              <a:ext uri="{FF2B5EF4-FFF2-40B4-BE49-F238E27FC236}">
                <a16:creationId xmlns:a16="http://schemas.microsoft.com/office/drawing/2014/main" id="{55A916F6-5964-43DE-961C-84AF4042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29" y="-339970"/>
            <a:ext cx="2931951" cy="20744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6167FC-52BD-4EB8-8FFF-1A8F6F2C4343}"/>
              </a:ext>
            </a:extLst>
          </p:cNvPr>
          <p:cNvSpPr txBox="1">
            <a:spLocks/>
          </p:cNvSpPr>
          <p:nvPr/>
        </p:nvSpPr>
        <p:spPr>
          <a:xfrm>
            <a:off x="497112" y="1423664"/>
            <a:ext cx="8171721" cy="1121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Strategic Goal 2 (SG2)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Support and facilitate institutional capacity development</a:t>
            </a:r>
          </a:p>
        </p:txBody>
      </p:sp>
      <p:pic>
        <p:nvPicPr>
          <p:cNvPr id="11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2D277FB-EBB2-40B7-ADBD-4E93645B2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53" y="149657"/>
            <a:ext cx="2624514" cy="6573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2C63ECED-E11E-4A6B-AF5A-F627B0014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79" y="129796"/>
            <a:ext cx="643364" cy="657350"/>
          </a:xfrm>
          <a:prstGeom prst="rect">
            <a:avLst/>
          </a:prstGeom>
        </p:spPr>
      </p:pic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8B2A6732-8192-8A66-B17C-5944799C9503}"/>
              </a:ext>
            </a:extLst>
          </p:cNvPr>
          <p:cNvSpPr txBox="1">
            <a:spLocks/>
          </p:cNvSpPr>
          <p:nvPr/>
        </p:nvSpPr>
        <p:spPr>
          <a:xfrm>
            <a:off x="936097" y="3181715"/>
            <a:ext cx="4707871" cy="3360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22 projects in the operational plan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10 projects 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ITWG (EST)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WG on the Audit of Funds Allocated to Disasters and Catastrophes (UKR)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 Russian projects on-hold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10 projects ongoing ….</a:t>
            </a:r>
          </a:p>
          <a:p>
            <a:pPr lvl="1"/>
            <a:endParaRPr lang="en-US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CE13A0-A3C5-B0CD-6F61-CA878B8EE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597" y="4713106"/>
            <a:ext cx="2732236" cy="207121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962633F-A3D1-4359-AB67-1767BE485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379" y="3671994"/>
            <a:ext cx="2189593" cy="74745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569C4BD-344B-4F60-8616-19ABF7BDC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597" y="2916204"/>
            <a:ext cx="2143019" cy="944704"/>
          </a:xfrm>
          <a:prstGeom prst="rect">
            <a:avLst/>
          </a:prstGeom>
        </p:spPr>
      </p:pic>
      <p:sp>
        <p:nvSpPr>
          <p:cNvPr id="10" name="Freeform 29">
            <a:extLst>
              <a:ext uri="{FF2B5EF4-FFF2-40B4-BE49-F238E27FC236}">
                <a16:creationId xmlns:a16="http://schemas.microsoft.com/office/drawing/2014/main" id="{1843A72F-2196-F6B5-19B7-B75A41C52BDE}"/>
              </a:ext>
            </a:extLst>
          </p:cNvPr>
          <p:cNvSpPr>
            <a:spLocks/>
          </p:cNvSpPr>
          <p:nvPr/>
        </p:nvSpPr>
        <p:spPr bwMode="auto">
          <a:xfrm>
            <a:off x="8042877" y="3113456"/>
            <a:ext cx="655270" cy="540432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tjärna: 5 punkter 13">
            <a:extLst>
              <a:ext uri="{FF2B5EF4-FFF2-40B4-BE49-F238E27FC236}">
                <a16:creationId xmlns:a16="http://schemas.microsoft.com/office/drawing/2014/main" id="{9AC9CB85-29CB-579B-40F8-12F387E9CE83}"/>
              </a:ext>
            </a:extLst>
          </p:cNvPr>
          <p:cNvSpPr/>
          <p:nvPr/>
        </p:nvSpPr>
        <p:spPr>
          <a:xfrm>
            <a:off x="4375957" y="4995093"/>
            <a:ext cx="732906" cy="619012"/>
          </a:xfrm>
          <a:prstGeom prst="star5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b="1" dirty="0"/>
          </a:p>
        </p:txBody>
      </p:sp>
      <p:sp>
        <p:nvSpPr>
          <p:cNvPr id="15" name="Freeform 29">
            <a:extLst>
              <a:ext uri="{FF2B5EF4-FFF2-40B4-BE49-F238E27FC236}">
                <a16:creationId xmlns:a16="http://schemas.microsoft.com/office/drawing/2014/main" id="{439AA303-6617-5EA5-87F9-DE0CDB234AF8}"/>
              </a:ext>
            </a:extLst>
          </p:cNvPr>
          <p:cNvSpPr>
            <a:spLocks/>
          </p:cNvSpPr>
          <p:nvPr/>
        </p:nvSpPr>
        <p:spPr bwMode="auto">
          <a:xfrm>
            <a:off x="7045874" y="5480755"/>
            <a:ext cx="650325" cy="577145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C:\Users\agmor\Desktop\Grafics SG2\Honeycombs\logo-02.png">
            <a:extLst>
              <a:ext uri="{FF2B5EF4-FFF2-40B4-BE49-F238E27FC236}">
                <a16:creationId xmlns:a16="http://schemas.microsoft.com/office/drawing/2014/main" id="{B741A3DD-28C5-418E-AF6F-70F3AD89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96" y="-571165"/>
            <a:ext cx="3587531" cy="25368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095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xhörning 29">
            <a:extLst>
              <a:ext uri="{FF2B5EF4-FFF2-40B4-BE49-F238E27FC236}">
                <a16:creationId xmlns:a16="http://schemas.microsoft.com/office/drawing/2014/main" id="{96C1D254-5EFF-8B02-4DAD-B55F6B1674D0}"/>
              </a:ext>
            </a:extLst>
          </p:cNvPr>
          <p:cNvSpPr/>
          <p:nvPr/>
        </p:nvSpPr>
        <p:spPr>
          <a:xfrm>
            <a:off x="2424648" y="3880306"/>
            <a:ext cx="1831114" cy="1493047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EUROSAI </a:t>
            </a:r>
            <a:r>
              <a:rPr lang="pl-PL" sz="1200" b="1" dirty="0">
                <a:solidFill>
                  <a:schemeClr val="bg1"/>
                </a:solidFill>
              </a:rPr>
              <a:t>i</a:t>
            </a:r>
            <a:r>
              <a:rPr lang="en-US" sz="1200" b="1" dirty="0" err="1">
                <a:solidFill>
                  <a:schemeClr val="bg1"/>
                </a:solidFill>
              </a:rPr>
              <a:t>nteraction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pl-PL" sz="1200" b="1" dirty="0">
                <a:solidFill>
                  <a:schemeClr val="bg1"/>
                </a:solidFill>
              </a:rPr>
              <a:t>with </a:t>
            </a:r>
            <a:r>
              <a:rPr lang="en-US" sz="1200" b="1" dirty="0">
                <a:solidFill>
                  <a:schemeClr val="bg1"/>
                </a:solidFill>
              </a:rPr>
              <a:t>INTOSAI </a:t>
            </a:r>
            <a:r>
              <a:rPr lang="pl-PL" sz="1200" b="1" dirty="0">
                <a:solidFill>
                  <a:schemeClr val="bg1"/>
                </a:solidFill>
              </a:rPr>
              <a:t>b</a:t>
            </a:r>
            <a:r>
              <a:rPr lang="en-US" sz="1200" b="1" dirty="0" err="1">
                <a:solidFill>
                  <a:schemeClr val="bg1"/>
                </a:solidFill>
              </a:rPr>
              <a:t>odies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Sexhörning 4">
            <a:extLst>
              <a:ext uri="{FF2B5EF4-FFF2-40B4-BE49-F238E27FC236}">
                <a16:creationId xmlns:a16="http://schemas.microsoft.com/office/drawing/2014/main" id="{0D605F3F-E46A-BBC3-EEC1-A4CCE4C0003B}"/>
              </a:ext>
            </a:extLst>
          </p:cNvPr>
          <p:cNvSpPr/>
          <p:nvPr/>
        </p:nvSpPr>
        <p:spPr>
          <a:xfrm>
            <a:off x="5453098" y="4018462"/>
            <a:ext cx="1885692" cy="1493047"/>
          </a:xfrm>
          <a:prstGeom prst="hex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Secondment </a:t>
            </a:r>
            <a:r>
              <a:rPr lang="pl-PL" sz="1200" b="1" dirty="0">
                <a:solidFill>
                  <a:schemeClr val="bg1"/>
                </a:solidFill>
              </a:rPr>
              <a:t>p</a:t>
            </a:r>
            <a:r>
              <a:rPr lang="en-US" sz="1200" b="1" dirty="0" err="1">
                <a:solidFill>
                  <a:schemeClr val="bg1"/>
                </a:solidFill>
              </a:rPr>
              <a:t>rogramme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(SAI Czech Republic)</a:t>
            </a:r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FD6FCE88-377D-ECDA-02A2-3FD49D84EFB3}"/>
              </a:ext>
            </a:extLst>
          </p:cNvPr>
          <p:cNvSpPr/>
          <p:nvPr/>
        </p:nvSpPr>
        <p:spPr>
          <a:xfrm>
            <a:off x="7432994" y="1728581"/>
            <a:ext cx="1521344" cy="1105324"/>
          </a:xfrm>
          <a:prstGeom prst="hexagon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Data Envelopment Analysis (DEA) (SAI Sweden)</a:t>
            </a:r>
          </a:p>
        </p:txBody>
      </p:sp>
      <p:sp>
        <p:nvSpPr>
          <p:cNvPr id="18" name="Sexhörning 17">
            <a:extLst>
              <a:ext uri="{FF2B5EF4-FFF2-40B4-BE49-F238E27FC236}">
                <a16:creationId xmlns:a16="http://schemas.microsoft.com/office/drawing/2014/main" id="{9013740B-3802-86E2-3B9A-DD4B4F2EF6D6}"/>
              </a:ext>
            </a:extLst>
          </p:cNvPr>
          <p:cNvSpPr/>
          <p:nvPr/>
        </p:nvSpPr>
        <p:spPr>
          <a:xfrm>
            <a:off x="7524933" y="3130849"/>
            <a:ext cx="1496775" cy="1093119"/>
          </a:xfrm>
          <a:prstGeom prst="hexagon">
            <a:avLst/>
          </a:pr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Audit English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 (SAI Poland)</a:t>
            </a:r>
          </a:p>
        </p:txBody>
      </p:sp>
      <p:sp>
        <p:nvSpPr>
          <p:cNvPr id="22" name="Sexhörning 21">
            <a:extLst>
              <a:ext uri="{FF2B5EF4-FFF2-40B4-BE49-F238E27FC236}">
                <a16:creationId xmlns:a16="http://schemas.microsoft.com/office/drawing/2014/main" id="{241E0D02-5963-9D95-0FF0-90AE3D8DC2B1}"/>
              </a:ext>
            </a:extLst>
          </p:cNvPr>
          <p:cNvSpPr/>
          <p:nvPr/>
        </p:nvSpPr>
        <p:spPr>
          <a:xfrm>
            <a:off x="6153723" y="5645731"/>
            <a:ext cx="1521344" cy="1075745"/>
          </a:xfrm>
          <a:prstGeom prst="hexagon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SAI Evaluation Tools &amp; Methods         (SAI Sweden)</a:t>
            </a:r>
          </a:p>
        </p:txBody>
      </p:sp>
      <p:sp>
        <p:nvSpPr>
          <p:cNvPr id="26" name="Sexhörning 25">
            <a:extLst>
              <a:ext uri="{FF2B5EF4-FFF2-40B4-BE49-F238E27FC236}">
                <a16:creationId xmlns:a16="http://schemas.microsoft.com/office/drawing/2014/main" id="{FCB95728-CD95-AE16-8F9E-FD3B070D6426}"/>
              </a:ext>
            </a:extLst>
          </p:cNvPr>
          <p:cNvSpPr/>
          <p:nvPr/>
        </p:nvSpPr>
        <p:spPr>
          <a:xfrm>
            <a:off x="5472830" y="2438685"/>
            <a:ext cx="1865960" cy="145663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Audit </a:t>
            </a:r>
            <a:r>
              <a:rPr lang="pl-PL" sz="1200" b="1" dirty="0">
                <a:solidFill>
                  <a:schemeClr val="bg1"/>
                </a:solidFill>
              </a:rPr>
              <a:t>m</a:t>
            </a:r>
            <a:r>
              <a:rPr lang="en-US" sz="1200" b="1" dirty="0" err="1">
                <a:solidFill>
                  <a:schemeClr val="bg1"/>
                </a:solidFill>
              </a:rPr>
              <a:t>ethodology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pl-PL" sz="1200" b="1" dirty="0">
                <a:solidFill>
                  <a:schemeClr val="bg1"/>
                </a:solidFill>
              </a:rPr>
              <a:t>m</a:t>
            </a:r>
            <a:r>
              <a:rPr lang="en-US" sz="1200" b="1" dirty="0" err="1">
                <a:solidFill>
                  <a:schemeClr val="bg1"/>
                </a:solidFill>
              </a:rPr>
              <a:t>eetings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(SAI Poland)</a:t>
            </a:r>
          </a:p>
        </p:txBody>
      </p:sp>
      <p:sp>
        <p:nvSpPr>
          <p:cNvPr id="27" name="Sexhörning 26">
            <a:extLst>
              <a:ext uri="{FF2B5EF4-FFF2-40B4-BE49-F238E27FC236}">
                <a16:creationId xmlns:a16="http://schemas.microsoft.com/office/drawing/2014/main" id="{09382383-651E-BB86-5376-08F81DEFC910}"/>
              </a:ext>
            </a:extLst>
          </p:cNvPr>
          <p:cNvSpPr/>
          <p:nvPr/>
        </p:nvSpPr>
        <p:spPr>
          <a:xfrm>
            <a:off x="3916532" y="1512713"/>
            <a:ext cx="1885692" cy="1530660"/>
          </a:xfrm>
          <a:prstGeom prst="hexagon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Communication on INTOSAI Professional Pronouncement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(SAI Sweden)</a:t>
            </a:r>
          </a:p>
        </p:txBody>
      </p:sp>
      <p:sp>
        <p:nvSpPr>
          <p:cNvPr id="32" name="Sexhörning 31">
            <a:extLst>
              <a:ext uri="{FF2B5EF4-FFF2-40B4-BE49-F238E27FC236}">
                <a16:creationId xmlns:a16="http://schemas.microsoft.com/office/drawing/2014/main" id="{9CBAA776-28B8-9D29-3B62-FFDB8397EAFD}"/>
              </a:ext>
            </a:extLst>
          </p:cNvPr>
          <p:cNvSpPr/>
          <p:nvPr/>
        </p:nvSpPr>
        <p:spPr>
          <a:xfrm>
            <a:off x="3872758" y="3175371"/>
            <a:ext cx="1831113" cy="1439904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EUROSAI </a:t>
            </a:r>
            <a:r>
              <a:rPr lang="pl-PL" sz="1200" b="1" dirty="0">
                <a:solidFill>
                  <a:schemeClr val="bg1"/>
                </a:solidFill>
              </a:rPr>
              <a:t>i</a:t>
            </a:r>
            <a:r>
              <a:rPr lang="en-US" sz="1200" b="1" dirty="0" err="1">
                <a:solidFill>
                  <a:schemeClr val="bg1"/>
                </a:solidFill>
              </a:rPr>
              <a:t>nteraction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pl-PL" sz="1200" b="1" dirty="0">
                <a:solidFill>
                  <a:schemeClr val="bg1"/>
                </a:solidFill>
              </a:rPr>
              <a:t>with </a:t>
            </a:r>
            <a:r>
              <a:rPr lang="en-US" sz="1200" b="1" dirty="0">
                <a:solidFill>
                  <a:schemeClr val="bg1"/>
                </a:solidFill>
              </a:rPr>
              <a:t>INTOSAI </a:t>
            </a:r>
            <a:r>
              <a:rPr lang="pl-PL" sz="1200" b="1" dirty="0">
                <a:solidFill>
                  <a:schemeClr val="bg1"/>
                </a:solidFill>
              </a:rPr>
              <a:t>c</a:t>
            </a:r>
            <a:r>
              <a:rPr lang="en-US" sz="1200" b="1" dirty="0" err="1">
                <a:solidFill>
                  <a:schemeClr val="bg1"/>
                </a:solidFill>
              </a:rPr>
              <a:t>ommittees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Sexhörning 33">
            <a:extLst>
              <a:ext uri="{FF2B5EF4-FFF2-40B4-BE49-F238E27FC236}">
                <a16:creationId xmlns:a16="http://schemas.microsoft.com/office/drawing/2014/main" id="{E2E8A5F1-A9AE-7DD5-E926-C6949D8841A3}"/>
              </a:ext>
            </a:extLst>
          </p:cNvPr>
          <p:cNvSpPr/>
          <p:nvPr/>
        </p:nvSpPr>
        <p:spPr>
          <a:xfrm>
            <a:off x="2357990" y="2424992"/>
            <a:ext cx="1885692" cy="1493047"/>
          </a:xfrm>
          <a:prstGeom prst="hexago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EUROSAI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Members</a:t>
            </a:r>
            <a:r>
              <a:rPr lang="pl-PL" sz="1200" b="1" dirty="0">
                <a:solidFill>
                  <a:schemeClr val="bg1"/>
                </a:solidFill>
              </a:rPr>
              <a:t>’</a:t>
            </a:r>
            <a:r>
              <a:rPr lang="en-US" sz="1200" b="1" dirty="0">
                <a:solidFill>
                  <a:schemeClr val="bg1"/>
                </a:solidFill>
              </a:rPr>
              <a:t> capacity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development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needs analysis</a:t>
            </a:r>
          </a:p>
        </p:txBody>
      </p:sp>
      <p:sp>
        <p:nvSpPr>
          <p:cNvPr id="35" name="Sexhörning 34">
            <a:extLst>
              <a:ext uri="{FF2B5EF4-FFF2-40B4-BE49-F238E27FC236}">
                <a16:creationId xmlns:a16="http://schemas.microsoft.com/office/drawing/2014/main" id="{15C56572-01A9-163E-9284-2F223094CDBF}"/>
              </a:ext>
            </a:extLst>
          </p:cNvPr>
          <p:cNvSpPr/>
          <p:nvPr/>
        </p:nvSpPr>
        <p:spPr>
          <a:xfrm>
            <a:off x="7478346" y="4520912"/>
            <a:ext cx="1543362" cy="1089510"/>
          </a:xfrm>
          <a:prstGeom prst="hexagon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Collaboration national-level UN agencies and SAIs</a:t>
            </a:r>
            <a:r>
              <a:rPr lang="pl-PL" sz="1050" b="1" dirty="0">
                <a:solidFill>
                  <a:schemeClr val="bg1"/>
                </a:solidFill>
              </a:rPr>
              <a:t> on</a:t>
            </a:r>
            <a:r>
              <a:rPr lang="en-US" sz="1050" b="1" dirty="0">
                <a:solidFill>
                  <a:schemeClr val="bg1"/>
                </a:solidFill>
              </a:rPr>
              <a:t> SDG audits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(SAI </a:t>
            </a:r>
            <a:r>
              <a:rPr lang="en-US" sz="1050" b="1" dirty="0" err="1">
                <a:solidFill>
                  <a:schemeClr val="bg1"/>
                </a:solidFill>
              </a:rPr>
              <a:t>Türkiye</a:t>
            </a:r>
            <a:r>
              <a:rPr lang="en-US" sz="105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1984" y="6443437"/>
            <a:ext cx="643365" cy="365125"/>
          </a:xfrm>
        </p:spPr>
        <p:txBody>
          <a:bodyPr/>
          <a:lstStyle/>
          <a:p>
            <a:fld id="{B54B1FDD-11C7-4DDC-8BAD-6E79D428340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480989C-BD24-4874-BB0C-4F2409D398C8}"/>
              </a:ext>
            </a:extLst>
          </p:cNvPr>
          <p:cNvSpPr txBox="1">
            <a:spLocks/>
          </p:cNvSpPr>
          <p:nvPr/>
        </p:nvSpPr>
        <p:spPr>
          <a:xfrm>
            <a:off x="913629" y="368275"/>
            <a:ext cx="7886700" cy="879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Progress in SG2</a:t>
            </a: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3278D20C-9085-AEC0-6FCD-C7DF70DE54AE}"/>
              </a:ext>
            </a:extLst>
          </p:cNvPr>
          <p:cNvSpPr>
            <a:spLocks/>
          </p:cNvSpPr>
          <p:nvPr/>
        </p:nvSpPr>
        <p:spPr bwMode="auto">
          <a:xfrm>
            <a:off x="6492012" y="2289127"/>
            <a:ext cx="688434" cy="544778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BFB68D74-E654-5D53-40A9-23BE05C725F8}"/>
              </a:ext>
            </a:extLst>
          </p:cNvPr>
          <p:cNvSpPr>
            <a:spLocks/>
          </p:cNvSpPr>
          <p:nvPr/>
        </p:nvSpPr>
        <p:spPr bwMode="auto">
          <a:xfrm>
            <a:off x="6774854" y="3991674"/>
            <a:ext cx="656653" cy="511343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911D39B7-3BD6-4FE4-8629-0266E43E5253}"/>
              </a:ext>
            </a:extLst>
          </p:cNvPr>
          <p:cNvSpPr>
            <a:spLocks/>
          </p:cNvSpPr>
          <p:nvPr/>
        </p:nvSpPr>
        <p:spPr bwMode="auto">
          <a:xfrm>
            <a:off x="8480928" y="1677120"/>
            <a:ext cx="443052" cy="37335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BA3D18DA-A5EC-6CB2-3B49-BE0500E8D5A1}"/>
              </a:ext>
            </a:extLst>
          </p:cNvPr>
          <p:cNvSpPr>
            <a:spLocks/>
          </p:cNvSpPr>
          <p:nvPr/>
        </p:nvSpPr>
        <p:spPr bwMode="auto">
          <a:xfrm>
            <a:off x="3475288" y="3570973"/>
            <a:ext cx="780473" cy="570880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FE665FB4-8216-635F-E418-071516628BC6}"/>
              </a:ext>
            </a:extLst>
          </p:cNvPr>
          <p:cNvSpPr>
            <a:spLocks/>
          </p:cNvSpPr>
          <p:nvPr/>
        </p:nvSpPr>
        <p:spPr bwMode="auto">
          <a:xfrm>
            <a:off x="5112196" y="1340702"/>
            <a:ext cx="690028" cy="523094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latshållare för innehåll 3">
            <a:extLst>
              <a:ext uri="{FF2B5EF4-FFF2-40B4-BE49-F238E27FC236}">
                <a16:creationId xmlns:a16="http://schemas.microsoft.com/office/drawing/2014/main" id="{C08BC6F5-4CB7-84EC-B4D6-BBA67764D6FB}"/>
              </a:ext>
            </a:extLst>
          </p:cNvPr>
          <p:cNvSpPr txBox="1">
            <a:spLocks/>
          </p:cNvSpPr>
          <p:nvPr/>
        </p:nvSpPr>
        <p:spPr>
          <a:xfrm>
            <a:off x="161737" y="1563148"/>
            <a:ext cx="2032798" cy="4372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>
              <a:schemeClr val="accent1">
                <a:lumMod val="60000"/>
                <a:lumOff val="40000"/>
              </a:schemeClr>
            </a:glow>
            <a:softEdge rad="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10 ongoing:</a:t>
            </a:r>
          </a:p>
          <a:p>
            <a:r>
              <a:rPr lang="en-AU" sz="1800" dirty="0"/>
              <a:t>3 activities continuously</a:t>
            </a:r>
          </a:p>
          <a:p>
            <a:r>
              <a:rPr lang="en-AU" sz="1800" dirty="0"/>
              <a:t>3 projects since 2017</a:t>
            </a:r>
          </a:p>
          <a:p>
            <a:pPr marL="355600" lvl="1" indent="-174625" defTabSz="895350"/>
            <a:r>
              <a:rPr lang="en-AU" sz="1600" dirty="0"/>
              <a:t>Communication on IFPP</a:t>
            </a:r>
          </a:p>
          <a:p>
            <a:pPr marL="355600" lvl="1" indent="-174625" defTabSz="895350"/>
            <a:r>
              <a:rPr lang="en-AU" sz="1600" dirty="0"/>
              <a:t>Audit methodology meeting</a:t>
            </a:r>
          </a:p>
          <a:p>
            <a:pPr marL="355600" lvl="1" indent="-174625" defTabSz="895350"/>
            <a:r>
              <a:rPr lang="en-AU" sz="1600" dirty="0"/>
              <a:t>Secondment programme</a:t>
            </a:r>
            <a:endParaRPr lang="en-AU" sz="2000" dirty="0"/>
          </a:p>
          <a:p>
            <a:r>
              <a:rPr lang="en-AU" sz="1800" dirty="0"/>
              <a:t>4 projects since 2022</a:t>
            </a:r>
            <a:endParaRPr lang="en-AU" sz="1600" dirty="0"/>
          </a:p>
          <a:p>
            <a:pPr marL="466725" lvl="1" indent="-285750"/>
            <a:endParaRPr lang="sv-SE" sz="1600" dirty="0"/>
          </a:p>
          <a:p>
            <a:pPr marL="9525" indent="-285750">
              <a:buFontTx/>
              <a:buChar char="-"/>
            </a:pPr>
            <a:endParaRPr lang="en-US" sz="2000" dirty="0"/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080E5C10-BAA8-E98E-5C46-FEBC714F45A4}"/>
              </a:ext>
            </a:extLst>
          </p:cNvPr>
          <p:cNvSpPr>
            <a:spLocks/>
          </p:cNvSpPr>
          <p:nvPr/>
        </p:nvSpPr>
        <p:spPr bwMode="auto">
          <a:xfrm>
            <a:off x="8634787" y="3098421"/>
            <a:ext cx="443052" cy="37335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9">
            <a:extLst>
              <a:ext uri="{FF2B5EF4-FFF2-40B4-BE49-F238E27FC236}">
                <a16:creationId xmlns:a16="http://schemas.microsoft.com/office/drawing/2014/main" id="{85F28814-22C1-8859-9ED0-3271EF1B98A9}"/>
              </a:ext>
            </a:extLst>
          </p:cNvPr>
          <p:cNvSpPr>
            <a:spLocks/>
          </p:cNvSpPr>
          <p:nvPr/>
        </p:nvSpPr>
        <p:spPr bwMode="auto">
          <a:xfrm>
            <a:off x="8694166" y="4632420"/>
            <a:ext cx="443052" cy="37335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9">
            <a:extLst>
              <a:ext uri="{FF2B5EF4-FFF2-40B4-BE49-F238E27FC236}">
                <a16:creationId xmlns:a16="http://schemas.microsoft.com/office/drawing/2014/main" id="{E4B6102C-ABE4-75A0-5147-BCACF6787D08}"/>
              </a:ext>
            </a:extLst>
          </p:cNvPr>
          <p:cNvSpPr>
            <a:spLocks/>
          </p:cNvSpPr>
          <p:nvPr/>
        </p:nvSpPr>
        <p:spPr bwMode="auto">
          <a:xfrm>
            <a:off x="7428932" y="5776050"/>
            <a:ext cx="443052" cy="37335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3" grpId="0" animBg="1"/>
      <p:bldP spid="19" grpId="0" animBg="1"/>
      <p:bldP spid="8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xhörning 5">
            <a:extLst>
              <a:ext uri="{FF2B5EF4-FFF2-40B4-BE49-F238E27FC236}">
                <a16:creationId xmlns:a16="http://schemas.microsoft.com/office/drawing/2014/main" id="{2CBB89C3-86E6-C5E7-803D-349D21D60E07}"/>
              </a:ext>
            </a:extLst>
          </p:cNvPr>
          <p:cNvSpPr/>
          <p:nvPr/>
        </p:nvSpPr>
        <p:spPr>
          <a:xfrm>
            <a:off x="6104441" y="1493584"/>
            <a:ext cx="1674419" cy="124936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Data Envelopment Analysis (DEA) (SAI Sweden)</a:t>
            </a:r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488171EC-73C1-9985-8806-A23FAEE73691}"/>
              </a:ext>
            </a:extLst>
          </p:cNvPr>
          <p:cNvSpPr/>
          <p:nvPr/>
        </p:nvSpPr>
        <p:spPr>
          <a:xfrm>
            <a:off x="7217390" y="2831837"/>
            <a:ext cx="1674419" cy="1283216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Audit English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 (SAI Poland)</a:t>
            </a:r>
          </a:p>
        </p:txBody>
      </p:sp>
      <p:sp>
        <p:nvSpPr>
          <p:cNvPr id="10" name="Sexhörning 9">
            <a:extLst>
              <a:ext uri="{FF2B5EF4-FFF2-40B4-BE49-F238E27FC236}">
                <a16:creationId xmlns:a16="http://schemas.microsoft.com/office/drawing/2014/main" id="{36188DA9-F76B-241D-1F79-581238BB7229}"/>
              </a:ext>
            </a:extLst>
          </p:cNvPr>
          <p:cNvSpPr/>
          <p:nvPr/>
        </p:nvSpPr>
        <p:spPr>
          <a:xfrm>
            <a:off x="5795654" y="5381259"/>
            <a:ext cx="1674419" cy="124936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SAI Evaluation Tools &amp; Methods      (SAI Sweden)</a:t>
            </a:r>
          </a:p>
        </p:txBody>
      </p:sp>
      <p:sp>
        <p:nvSpPr>
          <p:cNvPr id="11" name="Sexhörning 10">
            <a:extLst>
              <a:ext uri="{FF2B5EF4-FFF2-40B4-BE49-F238E27FC236}">
                <a16:creationId xmlns:a16="http://schemas.microsoft.com/office/drawing/2014/main" id="{69B04689-2522-C9E6-C12A-2299492411D2}"/>
              </a:ext>
            </a:extLst>
          </p:cNvPr>
          <p:cNvSpPr/>
          <p:nvPr/>
        </p:nvSpPr>
        <p:spPr>
          <a:xfrm>
            <a:off x="7250666" y="4311232"/>
            <a:ext cx="1698652" cy="1346028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Collaboration with national-level UN agencies and SAIs</a:t>
            </a:r>
            <a:r>
              <a:rPr lang="pl-PL" sz="1100" b="1" dirty="0">
                <a:solidFill>
                  <a:schemeClr val="bg1"/>
                </a:solidFill>
              </a:rPr>
              <a:t> on</a:t>
            </a:r>
            <a:r>
              <a:rPr lang="en-US" sz="1100" b="1" dirty="0">
                <a:solidFill>
                  <a:schemeClr val="bg1"/>
                </a:solidFill>
              </a:rPr>
              <a:t> SDG audits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(SAI </a:t>
            </a:r>
            <a:r>
              <a:rPr lang="en-US" sz="1100" b="1" dirty="0" err="1">
                <a:solidFill>
                  <a:schemeClr val="bg1"/>
                </a:solidFill>
              </a:rPr>
              <a:t>Türkiye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480989C-BD24-4874-BB0C-4F2409D398C8}"/>
              </a:ext>
            </a:extLst>
          </p:cNvPr>
          <p:cNvSpPr txBox="1">
            <a:spLocks/>
          </p:cNvSpPr>
          <p:nvPr/>
        </p:nvSpPr>
        <p:spPr>
          <a:xfrm>
            <a:off x="842085" y="264007"/>
            <a:ext cx="77318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New SG2 </a:t>
            </a:r>
            <a:r>
              <a:rPr lang="sv-SE" b="1" dirty="0" err="1"/>
              <a:t>projects</a:t>
            </a:r>
            <a:r>
              <a:rPr lang="sv-SE" b="1" dirty="0"/>
              <a:t> </a:t>
            </a:r>
            <a:r>
              <a:rPr lang="sv-SE" b="1" dirty="0" err="1"/>
              <a:t>since</a:t>
            </a:r>
            <a:r>
              <a:rPr lang="sv-SE" b="1" dirty="0"/>
              <a:t> 2022</a:t>
            </a: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3278D20C-9085-AEC0-6FCD-C7DF70DE54AE}"/>
              </a:ext>
            </a:extLst>
          </p:cNvPr>
          <p:cNvSpPr>
            <a:spLocks/>
          </p:cNvSpPr>
          <p:nvPr/>
        </p:nvSpPr>
        <p:spPr bwMode="auto">
          <a:xfrm>
            <a:off x="8515349" y="4554093"/>
            <a:ext cx="513956" cy="520102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911D39B7-3BD6-4FE4-8629-0266E43E5253}"/>
              </a:ext>
            </a:extLst>
          </p:cNvPr>
          <p:cNvSpPr>
            <a:spLocks/>
          </p:cNvSpPr>
          <p:nvPr/>
        </p:nvSpPr>
        <p:spPr bwMode="auto">
          <a:xfrm>
            <a:off x="6941650" y="5314471"/>
            <a:ext cx="504090" cy="510529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BA3D18DA-A5EC-6CB2-3B49-BE0500E8D5A1}"/>
              </a:ext>
            </a:extLst>
          </p:cNvPr>
          <p:cNvSpPr>
            <a:spLocks/>
          </p:cNvSpPr>
          <p:nvPr/>
        </p:nvSpPr>
        <p:spPr bwMode="auto">
          <a:xfrm>
            <a:off x="7193156" y="1398357"/>
            <a:ext cx="553833" cy="557453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FE665FB4-8216-635F-E418-071516628BC6}"/>
              </a:ext>
            </a:extLst>
          </p:cNvPr>
          <p:cNvSpPr>
            <a:spLocks/>
          </p:cNvSpPr>
          <p:nvPr/>
        </p:nvSpPr>
        <p:spPr bwMode="auto">
          <a:xfrm>
            <a:off x="8395377" y="2810641"/>
            <a:ext cx="553833" cy="557453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3B89F048-2FD8-6B4B-0270-A233509B2D34}"/>
              </a:ext>
            </a:extLst>
          </p:cNvPr>
          <p:cNvSpPr txBox="1">
            <a:spLocks/>
          </p:cNvSpPr>
          <p:nvPr/>
        </p:nvSpPr>
        <p:spPr>
          <a:xfrm>
            <a:off x="167782" y="1048811"/>
            <a:ext cx="3452610" cy="5589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>
              <a:schemeClr val="accent1">
                <a:lumMod val="40000"/>
                <a:lumOff val="6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800" dirty="0"/>
              <a:t>Data Envelopment Analysis (DEA)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Kick-off April-22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2nd-3rd DEA-WS Prague Nov-22 and Madrid Feb-23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4th meeting (virtual) 12 Sep</a:t>
            </a:r>
            <a:r>
              <a:rPr lang="pl-PL" sz="1400" dirty="0"/>
              <a:t>-23</a:t>
            </a:r>
            <a:endParaRPr lang="en-AU" sz="1400" dirty="0"/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5</a:t>
            </a:r>
            <a:r>
              <a:rPr lang="pl-PL" sz="1400" dirty="0"/>
              <a:t>th</a:t>
            </a:r>
            <a:r>
              <a:rPr lang="en-AU" sz="1400" dirty="0"/>
              <a:t> WS (IRL) 11-12 Dec</a:t>
            </a:r>
            <a:r>
              <a:rPr lang="pl-PL" sz="1400" dirty="0"/>
              <a:t>-23</a:t>
            </a:r>
            <a:endParaRPr lang="en-AU" sz="1400" dirty="0"/>
          </a:p>
          <a:p>
            <a:pPr>
              <a:lnSpc>
                <a:spcPct val="100000"/>
              </a:lnSpc>
            </a:pPr>
            <a:r>
              <a:rPr lang="en-AU" sz="1800" dirty="0"/>
              <a:t>Audit English</a:t>
            </a:r>
            <a:endParaRPr lang="en-AU" sz="1000" dirty="0"/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Terminology &amp; Plain English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Kick-off June-22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2-3rd WS </a:t>
            </a:r>
            <a:r>
              <a:rPr lang="pl-PL" sz="1400" dirty="0"/>
              <a:t>on </a:t>
            </a:r>
            <a:r>
              <a:rPr lang="en-AU" sz="1400" dirty="0"/>
              <a:t>FA and writing good English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WS 2nd half 2023</a:t>
            </a:r>
          </a:p>
          <a:p>
            <a:pPr>
              <a:lnSpc>
                <a:spcPct val="100000"/>
              </a:lnSpc>
            </a:pPr>
            <a:r>
              <a:rPr lang="en-AU" sz="1700" dirty="0"/>
              <a:t>Collaboration with national-level UN agencies &amp; SAIs on SDG audits (SAI </a:t>
            </a:r>
            <a:r>
              <a:rPr lang="en-AU" sz="1700" dirty="0" err="1"/>
              <a:t>Türkiye</a:t>
            </a:r>
            <a:r>
              <a:rPr lang="en-AU" sz="1700" dirty="0"/>
              <a:t>)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Closed Q2 2023</a:t>
            </a:r>
            <a:endParaRPr lang="en-AU" sz="1000" dirty="0"/>
          </a:p>
          <a:p>
            <a:pPr>
              <a:lnSpc>
                <a:spcPct val="100000"/>
              </a:lnSpc>
            </a:pPr>
            <a:r>
              <a:rPr lang="en-AU" sz="1800" dirty="0"/>
              <a:t>SAI Evaluation Tools &amp; Methods</a:t>
            </a:r>
          </a:p>
          <a:p>
            <a:pPr marL="539750" lvl="1" indent="-269875">
              <a:lnSpc>
                <a:spcPct val="100000"/>
              </a:lnSpc>
            </a:pPr>
            <a:r>
              <a:rPr lang="en-AU" sz="1400" dirty="0"/>
              <a:t>Delayed until 2nd half 2023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B78665-1594-922B-1535-CE082EEE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900" y="2453692"/>
            <a:ext cx="3260307" cy="26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1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E4795B-3892-E2AB-BD98-0F3691A8F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969679"/>
              </p:ext>
            </p:extLst>
          </p:nvPr>
        </p:nvGraphicFramePr>
        <p:xfrm>
          <a:off x="359401" y="1204973"/>
          <a:ext cx="8425197" cy="551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5B04753-8385-9571-3C9C-53EE1C71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AA362DF-32C7-CF72-145F-C4E9B597C64A}"/>
              </a:ext>
            </a:extLst>
          </p:cNvPr>
          <p:cNvSpPr txBox="1">
            <a:spLocks/>
          </p:cNvSpPr>
          <p:nvPr/>
        </p:nvSpPr>
        <p:spPr>
          <a:xfrm>
            <a:off x="857374" y="450951"/>
            <a:ext cx="7886700" cy="836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The road to Jerusalem 2024</a:t>
            </a:r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26526D74-3957-B5BA-D583-54A6E84AD3F0}"/>
              </a:ext>
            </a:extLst>
          </p:cNvPr>
          <p:cNvSpPr/>
          <p:nvPr/>
        </p:nvSpPr>
        <p:spPr>
          <a:xfrm>
            <a:off x="6987277" y="5232042"/>
            <a:ext cx="2066570" cy="547353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2024…</a:t>
            </a: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14572C4A-6E94-AF07-7CB7-5B236B2DC544}"/>
              </a:ext>
            </a:extLst>
          </p:cNvPr>
          <p:cNvSpPr/>
          <p:nvPr/>
        </p:nvSpPr>
        <p:spPr>
          <a:xfrm>
            <a:off x="-1" y="5238482"/>
            <a:ext cx="7094484" cy="54091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2023</a:t>
            </a:r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F118AD3D-3C41-28CA-9F0F-B26946A59DC9}"/>
              </a:ext>
            </a:extLst>
          </p:cNvPr>
          <p:cNvSpPr/>
          <p:nvPr/>
        </p:nvSpPr>
        <p:spPr>
          <a:xfrm>
            <a:off x="738634" y="1698367"/>
            <a:ext cx="427511" cy="1080654"/>
          </a:xfrm>
          <a:prstGeom prst="downArrow">
            <a:avLst/>
          </a:prstGeom>
          <a:solidFill>
            <a:srgbClr val="7AB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il: nedåt 4">
            <a:extLst>
              <a:ext uri="{FF2B5EF4-FFF2-40B4-BE49-F238E27FC236}">
                <a16:creationId xmlns:a16="http://schemas.microsoft.com/office/drawing/2014/main" id="{8D5554D7-1A07-3956-53A9-6964EEA0C72B}"/>
              </a:ext>
            </a:extLst>
          </p:cNvPr>
          <p:cNvSpPr/>
          <p:nvPr/>
        </p:nvSpPr>
        <p:spPr>
          <a:xfrm>
            <a:off x="1849748" y="1709705"/>
            <a:ext cx="444866" cy="108065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0F58FD1D-43C2-0362-2637-70C608866460}"/>
              </a:ext>
            </a:extLst>
          </p:cNvPr>
          <p:cNvSpPr/>
          <p:nvPr/>
        </p:nvSpPr>
        <p:spPr>
          <a:xfrm>
            <a:off x="2944072" y="1698367"/>
            <a:ext cx="427511" cy="108065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85412E75-373B-6B1D-603B-D2EF63AE60A7}"/>
              </a:ext>
            </a:extLst>
          </p:cNvPr>
          <p:cNvSpPr/>
          <p:nvPr/>
        </p:nvSpPr>
        <p:spPr>
          <a:xfrm>
            <a:off x="4004253" y="1709705"/>
            <a:ext cx="427511" cy="108065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il: nedåt 11">
            <a:extLst>
              <a:ext uri="{FF2B5EF4-FFF2-40B4-BE49-F238E27FC236}">
                <a16:creationId xmlns:a16="http://schemas.microsoft.com/office/drawing/2014/main" id="{DC5F50E3-F255-BEF6-C7B5-64C0A5EF0DB8}"/>
              </a:ext>
            </a:extLst>
          </p:cNvPr>
          <p:cNvSpPr/>
          <p:nvPr/>
        </p:nvSpPr>
        <p:spPr>
          <a:xfrm>
            <a:off x="6226480" y="1709705"/>
            <a:ext cx="427511" cy="1016694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97240BB0-0F28-48A1-8452-9C3F807F932F}"/>
              </a:ext>
            </a:extLst>
          </p:cNvPr>
          <p:cNvSpPr/>
          <p:nvPr/>
        </p:nvSpPr>
        <p:spPr>
          <a:xfrm>
            <a:off x="5115366" y="1698367"/>
            <a:ext cx="427511" cy="1080654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F2F5D052-E536-7810-3C94-1D13A05D9810}"/>
              </a:ext>
            </a:extLst>
          </p:cNvPr>
          <p:cNvSpPr/>
          <p:nvPr/>
        </p:nvSpPr>
        <p:spPr>
          <a:xfrm>
            <a:off x="7971232" y="1626051"/>
            <a:ext cx="444867" cy="1061638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2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4861" y="1"/>
            <a:ext cx="7543165" cy="6850162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2195736" y="6358503"/>
            <a:ext cx="66967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161B0AF-3B84-45E8-9CE0-34225CBF5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4" y="116631"/>
            <a:ext cx="2743206" cy="1014986"/>
          </a:xfrm>
          <a:prstGeom prst="rect">
            <a:avLst/>
          </a:prstGeom>
        </p:spPr>
      </p:pic>
      <p:sp>
        <p:nvSpPr>
          <p:cNvPr id="19" name="Create txt">
            <a:extLst>
              <a:ext uri="{FF2B5EF4-FFF2-40B4-BE49-F238E27FC236}">
                <a16:creationId xmlns:a16="http://schemas.microsoft.com/office/drawing/2014/main" id="{8F967281-D505-4509-B301-8FC6898783AE}"/>
              </a:ext>
            </a:extLst>
          </p:cNvPr>
          <p:cNvSpPr txBox="1"/>
          <p:nvPr/>
        </p:nvSpPr>
        <p:spPr>
          <a:xfrm>
            <a:off x="3467219" y="2521902"/>
            <a:ext cx="5280620" cy="604579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defTabSz="684442">
              <a:spcAft>
                <a:spcPts val="441"/>
              </a:spcAft>
              <a:defRPr/>
            </a:pPr>
            <a:r>
              <a:rPr lang="en-GB" sz="2800" b="0" dirty="0">
                <a:solidFill>
                  <a:srgbClr val="7E89A7"/>
                </a:solidFill>
                <a:latin typeface="AvantGarde Bk BT"/>
                <a:cs typeface="Times New Roman" panose="02020603050405020304" pitchFamily="18" charset="0"/>
              </a:rPr>
              <a:t>Thank you for your attention!  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7ED5509D-D8B9-4655-9C13-E57009D3A3F3}"/>
              </a:ext>
            </a:extLst>
          </p:cNvPr>
          <p:cNvSpPr/>
          <p:nvPr/>
        </p:nvSpPr>
        <p:spPr>
          <a:xfrm>
            <a:off x="5210175" y="4869160"/>
            <a:ext cx="3526588" cy="646260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EUROSAI SG2</a:t>
            </a:r>
          </a:p>
          <a:p>
            <a:pPr algn="r"/>
            <a:endParaRPr lang="en-GB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02EA68A-033D-433C-B544-BBD21B3C3F85}"/>
              </a:ext>
            </a:extLst>
          </p:cNvPr>
          <p:cNvSpPr/>
          <p:nvPr/>
        </p:nvSpPr>
        <p:spPr>
          <a:xfrm>
            <a:off x="2296999" y="6358503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kern="0" spc="50" dirty="0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Kamila Żyndul, Supreme Audit Office of Poland (NIK) </a:t>
            </a:r>
          </a:p>
          <a:p>
            <a:pPr algn="r"/>
            <a:r>
              <a:rPr lang="en-GB" sz="1400" kern="0" spc="50" dirty="0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 Peter Danielsson, Swedish National Audit Office (</a:t>
            </a:r>
            <a:r>
              <a:rPr lang="en-GB" sz="1400" kern="0" spc="50" dirty="0" err="1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Riksrevisionen</a:t>
            </a:r>
            <a:r>
              <a:rPr lang="pl-PL" sz="1400" kern="0" spc="50" dirty="0">
                <a:ln w="3175">
                  <a:noFill/>
                </a:ln>
                <a:solidFill>
                  <a:srgbClr val="7E89A8"/>
                </a:solidFill>
                <a:latin typeface="AvantGarde Bk BT"/>
                <a:cs typeface="Times New Roman" panose="02020603050405020304" pitchFamily="18" charset="0"/>
              </a:rPr>
              <a:t>)</a:t>
            </a:r>
            <a:endParaRPr lang="en-GB" sz="1400" kern="0" spc="50" dirty="0">
              <a:ln w="3175">
                <a:noFill/>
              </a:ln>
              <a:solidFill>
                <a:srgbClr val="7E89A8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pic>
        <p:nvPicPr>
          <p:cNvPr id="32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AC47CA3B-6475-4E5F-8B58-F1DE3E112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19" y="1917126"/>
            <a:ext cx="1534675" cy="3843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A642725-2807-A268-7D3D-8AEF7B991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770" y="3348033"/>
            <a:ext cx="1734512" cy="13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da0c57-eaa4-4143-9c9d-50c6f238b9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AD420EE58D95514A89BFF2EE75BF5B63" ma:contentTypeVersion="15" ma:contentTypeDescription="Kurkite naują dokumentą." ma:contentTypeScope="" ma:versionID="75402af8a6aad87822d20e1a6ad72397">
  <xsd:schema xmlns:xsd="http://www.w3.org/2001/XMLSchema" xmlns:xs="http://www.w3.org/2001/XMLSchema" xmlns:p="http://schemas.microsoft.com/office/2006/metadata/properties" xmlns:ns2="f6da0c57-eaa4-4143-9c9d-50c6f238b932" xmlns:ns3="24965ac3-e429-4499-a3ca-6e9676dbdc0d" targetNamespace="http://schemas.microsoft.com/office/2006/metadata/properties" ma:root="true" ma:fieldsID="13e3fa8e9ec49f5f9c9b569696e48362" ns2:_="" ns3:_="">
    <xsd:import namespace="f6da0c57-eaa4-4143-9c9d-50c6f238b932"/>
    <xsd:import namespace="24965ac3-e429-4499-a3ca-6e9676dbdc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a0c57-eaa4-4143-9c9d-50c6f238b9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Vaizdų žymės" ma:readOnly="false" ma:fieldId="{5cf76f15-5ced-4ddc-b409-7134ff3c332f}" ma:taxonomyMulti="true" ma:sspId="d2df5aa5-79f2-496f-895d-621c3e445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65ac3-e429-4499-a3ca-6e9676dbdc0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58476-3B4F-42F4-B955-680438AEC6B7}">
  <ds:schemaRefs>
    <ds:schemaRef ds:uri="3921c67e-c052-4c14-97f6-0872e88ba810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09d0a38-45e6-4d5e-a3d5-15e0ff21a2e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A45405-D4EF-4C8F-A5DE-B65E9FFD2D13}"/>
</file>

<file path=customXml/itemProps3.xml><?xml version="1.0" encoding="utf-8"?>
<ds:datastoreItem xmlns:ds="http://schemas.openxmlformats.org/officeDocument/2006/customXml" ds:itemID="{EE649EF1-15AF-48F3-BC0A-ECE0D39617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10715</TotalTime>
  <Words>453</Words>
  <Application>Microsoft Office PowerPoint</Application>
  <PresentationFormat>Demonstracija ekrane (4:3)</PresentationFormat>
  <Paragraphs>107</Paragraphs>
  <Slides>6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2" baseType="lpstr">
      <vt:lpstr>Arial</vt:lpstr>
      <vt:lpstr>AvantGarde Bk BT</vt:lpstr>
      <vt:lpstr>Calibri</vt:lpstr>
      <vt:lpstr>Calibri Light</vt:lpstr>
      <vt:lpstr>Segoe UI</vt:lpstr>
      <vt:lpstr>Tema de Office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Campos Izquierdo, M. Rosa</dc:creator>
  <cp:lastModifiedBy>Vilma Kanapeckienė</cp:lastModifiedBy>
  <cp:revision>55</cp:revision>
  <cp:lastPrinted>2023-01-25T11:12:50Z</cp:lastPrinted>
  <dcterms:created xsi:type="dcterms:W3CDTF">2021-10-14T12:34:46Z</dcterms:created>
  <dcterms:modified xsi:type="dcterms:W3CDTF">2023-06-08T07:56:17Z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0x010100AD420EE58D95514A89BFF2EE75BF5B63</vt:lpwstr>
  </property>
</Properties>
</file>