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4"/>
  </p:sldMasterIdLst>
  <p:notesMasterIdLst>
    <p:notesMasterId r:id="rId12"/>
  </p:notesMasterIdLst>
  <p:sldIdLst>
    <p:sldId id="319" r:id="rId5"/>
    <p:sldId id="1002" r:id="rId6"/>
    <p:sldId id="1001" r:id="rId7"/>
    <p:sldId id="1003" r:id="rId8"/>
    <p:sldId id="1004" r:id="rId9"/>
    <p:sldId id="1005" r:id="rId10"/>
    <p:sldId id="997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Živilė Golubevė" initials="ŽG" lastIdx="1" clrIdx="0">
    <p:extLst>
      <p:ext uri="{19B8F6BF-5375-455C-9EA6-DF929625EA0E}">
        <p15:presenceInfo xmlns:p15="http://schemas.microsoft.com/office/powerpoint/2012/main" userId="S-1-5-21-4270544576-184429211-13049667-3615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F3FF"/>
    <a:srgbClr val="C9FFC9"/>
    <a:srgbClr val="009900"/>
    <a:srgbClr val="00B0F0"/>
    <a:srgbClr val="FFD9D9"/>
    <a:srgbClr val="CDF2FF"/>
    <a:srgbClr val="A1A9BF"/>
    <a:srgbClr val="7D88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882" autoAdjust="0"/>
    <p:restoredTop sz="95847" autoAdjust="0"/>
  </p:normalViewPr>
  <p:slideViewPr>
    <p:cSldViewPr snapToGrid="0">
      <p:cViewPr>
        <p:scale>
          <a:sx n="80" d="100"/>
          <a:sy n="80" d="100"/>
        </p:scale>
        <p:origin x="1066" y="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60" d="100"/>
          <a:sy n="60" d="100"/>
        </p:scale>
        <p:origin x="3187" y="2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AEB424-8E2D-4AB3-814B-09BE9A2595DE}" type="datetimeFigureOut">
              <a:rPr lang="es-ES" smtClean="0"/>
              <a:t>13/06/2023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DF1CAE-DC2D-46D4-9722-05973999C5E9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348335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225" y="744538"/>
            <a:ext cx="6618288" cy="3724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772722"/>
            <a:ext cx="5486400" cy="3228278"/>
          </a:xfrm>
        </p:spPr>
        <p:txBody>
          <a:bodyPr/>
          <a:lstStyle/>
          <a:p>
            <a:r>
              <a:rPr lang="en-US" sz="1400" dirty="0"/>
              <a:t>Thank you very much, Kamila and Peter!</a:t>
            </a:r>
          </a:p>
          <a:p>
            <a:endParaRPr lang="en-US" sz="1400" dirty="0"/>
          </a:p>
          <a:p>
            <a:r>
              <a:rPr lang="en-US" sz="1400" dirty="0"/>
              <a:t>Since nothing new has happened since the GB meeting four weeks ago, we recycled the presentation from this occasion, although with one important additional information – you shouldn’t use this time slot for your bathroom break!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03FD98-CD5B-4ADD-8DA6-FE36A8C66EA7}" type="slidenum"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733150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063" y="763588"/>
            <a:ext cx="6619875" cy="3724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46150" y="4772024"/>
            <a:ext cx="5226050" cy="3228975"/>
          </a:xfrm>
        </p:spPr>
        <p:txBody>
          <a:bodyPr/>
          <a:lstStyle/>
          <a:p>
            <a:r>
              <a:rPr lang="en-US" sz="1400" dirty="0"/>
              <a:t>I hope everyone is back from the bathroom by now because here comes the very important information:</a:t>
            </a:r>
          </a:p>
          <a:p>
            <a:endParaRPr lang="en-US" sz="1400" dirty="0"/>
          </a:p>
          <a:p>
            <a:r>
              <a:rPr lang="en-US" sz="1400" dirty="0"/>
              <a:t>The annual SG1 meeting will be held on Wednesday 25 January 2023!</a:t>
            </a:r>
          </a:p>
          <a:p>
            <a:endParaRPr lang="en-US" sz="1400" dirty="0"/>
          </a:p>
          <a:p>
            <a:r>
              <a:rPr lang="en-US" sz="1400" dirty="0"/>
              <a:t>Please save the date and let us know if you want to present a new project or require a brainstorming session.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03FD98-CD5B-4ADD-8DA6-FE36A8C66EA7}" type="slidenum"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360708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063" y="763588"/>
            <a:ext cx="6619875" cy="3724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46150" y="4772024"/>
            <a:ext cx="5226050" cy="3228975"/>
          </a:xfrm>
        </p:spPr>
        <p:txBody>
          <a:bodyPr/>
          <a:lstStyle/>
          <a:p>
            <a:r>
              <a:rPr lang="en-US" sz="1400" dirty="0"/>
              <a:t>I hope everyone is back from the bathroom by now because here comes the very important information:</a:t>
            </a:r>
          </a:p>
          <a:p>
            <a:endParaRPr lang="en-US" sz="1400" dirty="0"/>
          </a:p>
          <a:p>
            <a:r>
              <a:rPr lang="en-US" sz="1400" dirty="0"/>
              <a:t>The annual SG1 meeting will be held on Wednesday 25 January 2023!</a:t>
            </a:r>
          </a:p>
          <a:p>
            <a:endParaRPr lang="en-US" sz="1400" dirty="0"/>
          </a:p>
          <a:p>
            <a:r>
              <a:rPr lang="en-US" sz="1400" dirty="0"/>
              <a:t>Please save the date and let us know if you want to present a new project or require a brainstorming session.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03FD98-CD5B-4ADD-8DA6-FE36A8C66EA7}" type="slidenum"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62860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063" y="763588"/>
            <a:ext cx="6619875" cy="3724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46150" y="4772024"/>
            <a:ext cx="5226050" cy="3228975"/>
          </a:xfrm>
        </p:spPr>
        <p:txBody>
          <a:bodyPr/>
          <a:lstStyle/>
          <a:p>
            <a:r>
              <a:rPr lang="en-US" sz="1400" dirty="0"/>
              <a:t>I hope everyone is back from the bathroom by now because here comes the very important information:</a:t>
            </a:r>
          </a:p>
          <a:p>
            <a:endParaRPr lang="en-US" sz="1400" dirty="0"/>
          </a:p>
          <a:p>
            <a:r>
              <a:rPr lang="en-US" sz="1400" dirty="0"/>
              <a:t>The annual SG1 meeting will be held on Wednesday 25 January 2023!</a:t>
            </a:r>
          </a:p>
          <a:p>
            <a:endParaRPr lang="en-US" sz="1400" dirty="0"/>
          </a:p>
          <a:p>
            <a:r>
              <a:rPr lang="en-US" sz="1400" dirty="0"/>
              <a:t>Please save the date and let us know if you want to present a new project or require a brainstorming session.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03FD98-CD5B-4ADD-8DA6-FE36A8C66EA7}" type="slidenum"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838294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063" y="763588"/>
            <a:ext cx="6619875" cy="3724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46150" y="4772024"/>
            <a:ext cx="5226050" cy="3228975"/>
          </a:xfrm>
        </p:spPr>
        <p:txBody>
          <a:bodyPr/>
          <a:lstStyle/>
          <a:p>
            <a:r>
              <a:rPr lang="en-US" sz="1400" dirty="0"/>
              <a:t>I hope everyone is back from the bathroom by now because here comes the very important information:</a:t>
            </a:r>
          </a:p>
          <a:p>
            <a:endParaRPr lang="en-US" sz="1400" dirty="0"/>
          </a:p>
          <a:p>
            <a:r>
              <a:rPr lang="en-US" sz="1400" dirty="0"/>
              <a:t>The annual SG1 meeting will be held on Wednesday 25 January 2023!</a:t>
            </a:r>
          </a:p>
          <a:p>
            <a:endParaRPr lang="en-US" sz="1400" dirty="0"/>
          </a:p>
          <a:p>
            <a:r>
              <a:rPr lang="en-US" sz="1400" dirty="0"/>
              <a:t>Please save the date and let us know if you want to present a new project or require a brainstorming session.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03FD98-CD5B-4ADD-8DA6-FE36A8C66EA7}" type="slidenum"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675498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063" y="763588"/>
            <a:ext cx="6619875" cy="3724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46150" y="4772024"/>
            <a:ext cx="5226050" cy="3228975"/>
          </a:xfrm>
        </p:spPr>
        <p:txBody>
          <a:bodyPr/>
          <a:lstStyle/>
          <a:p>
            <a:r>
              <a:rPr lang="en-US" sz="1400" dirty="0"/>
              <a:t>I hope everyone is back from the bathroom by now because here comes the very important information:</a:t>
            </a:r>
          </a:p>
          <a:p>
            <a:endParaRPr lang="en-US" sz="1400" dirty="0"/>
          </a:p>
          <a:p>
            <a:r>
              <a:rPr lang="en-US" sz="1400" dirty="0"/>
              <a:t>The annual SG1 meeting will be held on Wednesday 25 January 2023!</a:t>
            </a:r>
          </a:p>
          <a:p>
            <a:endParaRPr lang="en-US" sz="1400" dirty="0"/>
          </a:p>
          <a:p>
            <a:r>
              <a:rPr lang="en-US" sz="1400" dirty="0"/>
              <a:t>Please save the date and let us know if you want to present a new project or require a brainstorming session.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03FD98-CD5B-4ADD-8DA6-FE36A8C66EA7}" type="slidenum"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583851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225" y="744538"/>
            <a:ext cx="6618288" cy="3724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847724" y="4675188"/>
            <a:ext cx="5324475" cy="3325812"/>
          </a:xfrm>
        </p:spPr>
        <p:txBody>
          <a:bodyPr/>
          <a:lstStyle/>
          <a:p>
            <a:r>
              <a:rPr lang="en-US" sz="1400" dirty="0"/>
              <a:t>Thank you very much and I hope to see you all in January!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03FD98-CD5B-4ADD-8DA6-FE36A8C66EA7}" type="slidenum"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601278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t-LT"/>
              <a:t>Spustelėkite norėdami redaguoti šablono paantraštės stilių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B1FDD-11C7-4DDC-8BAD-6E79D428340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43299309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B1FDD-11C7-4DDC-8BAD-6E79D428340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71157522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B1FDD-11C7-4DDC-8BAD-6E79D428340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16251819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41468972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>
            <a:extLst>
              <a:ext uri="{FF2B5EF4-FFF2-40B4-BE49-F238E27FC236}">
                <a16:creationId xmlns:a16="http://schemas.microsoft.com/office/drawing/2014/main" id="{2A3E88ED-5531-4F50-9BA2-4D8A17738F10}"/>
              </a:ext>
            </a:extLst>
          </p:cNvPr>
          <p:cNvPicPr/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128" b="18671"/>
          <a:stretch/>
        </p:blipFill>
        <p:spPr>
          <a:xfrm>
            <a:off x="6486" y="3"/>
            <a:ext cx="10057553" cy="6850163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38260104-13C6-4DC5-9E7E-E27718DC78B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9034" y="116633"/>
            <a:ext cx="3657609" cy="1014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0822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B1FDD-11C7-4DDC-8BAD-6E79D428340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89354142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B1FDD-11C7-4DDC-8BAD-6E79D428340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43708382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B1FDD-11C7-4DDC-8BAD-6E79D428340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21236698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B1FDD-11C7-4DDC-8BAD-6E79D428340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297587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B1FDD-11C7-4DDC-8BAD-6E79D428340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7490376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B1FDD-11C7-4DDC-8BAD-6E79D428340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36740230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B1FDD-11C7-4DDC-8BAD-6E79D428340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53722210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lt-LT"/>
              <a:t>Spustelėkite piktogramą norėdami įtraukti paveikslėlį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B1FDD-11C7-4DDC-8BAD-6E79D428340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11656211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4B1FDD-11C7-4DDC-8BAD-6E79D428340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19469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62" r:id="rId1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6.png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9.png"/><Relationship Id="rId5" Type="http://schemas.openxmlformats.org/officeDocument/2006/relationships/image" Target="../media/image10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8.png"/><Relationship Id="rId5" Type="http://schemas.openxmlformats.org/officeDocument/2006/relationships/image" Target="../media/image9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8.png"/><Relationship Id="rId5" Type="http://schemas.openxmlformats.org/officeDocument/2006/relationships/image" Target="../media/image9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1.jpe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hyperlink" Target="mailto:international@brh.bund.de" TargetMode="External"/><Relationship Id="rId4" Type="http://schemas.openxmlformats.org/officeDocument/2006/relationships/hyperlink" Target="mailto:international@valstybeskontrole.l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reate txt"/>
          <p:cNvSpPr txBox="1"/>
          <p:nvPr/>
        </p:nvSpPr>
        <p:spPr>
          <a:xfrm>
            <a:off x="5235921" y="3122792"/>
            <a:ext cx="5280620" cy="604579"/>
          </a:xfrm>
          <a:prstGeom prst="rect">
            <a:avLst/>
          </a:prstGeom>
          <a:noFill/>
          <a:ln>
            <a:noFill/>
          </a:ln>
        </p:spPr>
        <p:txBody>
          <a:bodyPr wrap="square" lIns="68448" tIns="107342" rIns="134182" bIns="107342" rtlCol="0">
            <a:spAutoFit/>
          </a:bodyPr>
          <a:lstStyle>
            <a:defPPr>
              <a:defRPr lang="en-US"/>
            </a:defPPr>
            <a:lvl1pPr marR="0" lvl="0" indent="0" defTabSz="914400" fontAlgn="auto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 kumimoji="0" sz="1600" b="1" i="0" u="none" strike="noStrike" kern="0" cap="none" spc="50" normalizeH="0" baseline="0">
                <a:ln w="3175">
                  <a:noFill/>
                </a:ln>
                <a:gradFill>
                  <a:gsLst>
                    <a:gs pos="17424">
                      <a:schemeClr val="accent3"/>
                    </a:gs>
                    <a:gs pos="61000">
                      <a:schemeClr val="accent3"/>
                    </a:gs>
                  </a:gsLst>
                  <a:lin ang="5400000" scaled="1"/>
                </a:gradFill>
                <a:effectLst/>
                <a:uLnTx/>
                <a:uFillTx/>
                <a:latin typeface="Segoe UI"/>
                <a:cs typeface="Segoe UI Semibold" panose="020B0702040204020203" pitchFamily="34" charset="0"/>
              </a:defRPr>
            </a:lvl1pPr>
          </a:lstStyle>
          <a:p>
            <a:pPr defTabSz="684442">
              <a:spcAft>
                <a:spcPts val="441"/>
              </a:spcAft>
              <a:defRPr/>
            </a:pPr>
            <a:r>
              <a:rPr lang="en-US" sz="2800" kern="1200" spc="-84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j-lt"/>
                <a:cs typeface="Segoe UI" pitchFamily="34" charset="0"/>
              </a:rPr>
              <a:t>Thank you for your attention!  </a:t>
            </a:r>
          </a:p>
        </p:txBody>
      </p:sp>
      <p:pic>
        <p:nvPicPr>
          <p:cNvPr id="18" name="Picture 2" descr="\\datos-trib\Departamentos\PRESITC\RINTER\LOGOS y PLANTILLAS\LOGOS TCU\Logo5 copia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6602" y="6321749"/>
            <a:ext cx="537466" cy="537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id="{381B8604-DEC5-4240-9BEC-DFC6CB7065C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-588079"/>
            <a:ext cx="12192000" cy="8918077"/>
          </a:xfrm>
          <a:prstGeom prst="rect">
            <a:avLst/>
          </a:prstGeom>
        </p:spPr>
      </p:pic>
      <p:sp>
        <p:nvSpPr>
          <p:cNvPr id="15" name="Create txt">
            <a:extLst>
              <a:ext uri="{FF2B5EF4-FFF2-40B4-BE49-F238E27FC236}">
                <a16:creationId xmlns:a16="http://schemas.microsoft.com/office/drawing/2014/main" id="{BE5E6B71-32EA-4221-9076-5AC5552E9E4A}"/>
              </a:ext>
            </a:extLst>
          </p:cNvPr>
          <p:cNvSpPr txBox="1"/>
          <p:nvPr/>
        </p:nvSpPr>
        <p:spPr>
          <a:xfrm>
            <a:off x="5532313" y="2517069"/>
            <a:ext cx="5280620" cy="1220966"/>
          </a:xfrm>
          <a:prstGeom prst="rect">
            <a:avLst/>
          </a:prstGeom>
          <a:noFill/>
          <a:ln>
            <a:noFill/>
          </a:ln>
        </p:spPr>
        <p:txBody>
          <a:bodyPr wrap="square" lIns="68448" tIns="107342" rIns="134182" bIns="107342" rtlCol="0">
            <a:spAutoFit/>
          </a:bodyPr>
          <a:lstStyle>
            <a:defPPr>
              <a:defRPr lang="en-US"/>
            </a:defPPr>
            <a:lvl1pPr marR="0" lvl="0" indent="0" defTabSz="914400" fontAlgn="auto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 kumimoji="0" sz="1600" b="1" i="0" u="none" strike="noStrike" kern="0" cap="none" spc="50" normalizeH="0" baseline="0">
                <a:ln w="3175">
                  <a:noFill/>
                </a:ln>
                <a:gradFill>
                  <a:gsLst>
                    <a:gs pos="17424">
                      <a:schemeClr val="accent3"/>
                    </a:gs>
                    <a:gs pos="61000">
                      <a:schemeClr val="accent3"/>
                    </a:gs>
                  </a:gsLst>
                  <a:lin ang="5400000" scaled="1"/>
                </a:gradFill>
                <a:effectLst/>
                <a:uLnTx/>
                <a:uFillTx/>
                <a:latin typeface="Segoe UI"/>
                <a:cs typeface="Segoe UI Semibold" panose="020B0702040204020203" pitchFamily="34" charset="0"/>
              </a:defRPr>
            </a:lvl1pPr>
          </a:lstStyle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2800" b="0" dirty="0">
                <a:solidFill>
                  <a:srgbClr val="7E89A7"/>
                </a:solidFill>
                <a:latin typeface="AvantGarde Bk BT"/>
                <a:ea typeface="Calibri" panose="020F0502020204030204" pitchFamily="34" charset="0"/>
                <a:cs typeface="Times New Roman" panose="02020603050405020304" pitchFamily="18" charset="0"/>
              </a:rPr>
              <a:t>EUROSAI </a:t>
            </a:r>
            <a:r>
              <a:rPr lang="en-US" sz="2800" b="0" dirty="0">
                <a:solidFill>
                  <a:srgbClr val="7E89A7"/>
                </a:solidFill>
                <a:latin typeface="AvantGarde Bk BT"/>
                <a:ea typeface="Calibri" panose="020F0502020204030204" pitchFamily="34" charset="0"/>
                <a:cs typeface="Times New Roman" panose="02020603050405020304" pitchFamily="18" charset="0"/>
              </a:rPr>
              <a:t>Strategic Goal 1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800" b="0" dirty="0">
                <a:solidFill>
                  <a:srgbClr val="7E89A7"/>
                </a:solidFill>
                <a:latin typeface="AvantGarde Bk BT"/>
                <a:ea typeface="Calibri" panose="020F0502020204030204" pitchFamily="34" charset="0"/>
                <a:cs typeface="Times New Roman" panose="02020603050405020304" pitchFamily="18" charset="0"/>
              </a:rPr>
              <a:t>(Professional Cooperation)</a:t>
            </a:r>
            <a:endParaRPr lang="en-GB" b="0" dirty="0">
              <a:solidFill>
                <a:srgbClr val="7E89A7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10 Rectángulo">
            <a:extLst>
              <a:ext uri="{FF2B5EF4-FFF2-40B4-BE49-F238E27FC236}">
                <a16:creationId xmlns:a16="http://schemas.microsoft.com/office/drawing/2014/main" id="{C09893E3-DCD1-42BB-AB97-072ABC570228}"/>
              </a:ext>
            </a:extLst>
          </p:cNvPr>
          <p:cNvSpPr/>
          <p:nvPr/>
        </p:nvSpPr>
        <p:spPr>
          <a:xfrm>
            <a:off x="6110737" y="3948408"/>
            <a:ext cx="3694246" cy="769371"/>
          </a:xfrm>
          <a:prstGeom prst="rect">
            <a:avLst/>
          </a:prstGeom>
        </p:spPr>
        <p:txBody>
          <a:bodyPr wrap="square" lIns="91371" tIns="45685" rIns="91371" bIns="45685">
            <a:spAutoFit/>
          </a:bodyPr>
          <a:lstStyle/>
          <a:p>
            <a:endParaRPr lang="lt-LT" dirty="0"/>
          </a:p>
          <a:p>
            <a:r>
              <a:rPr lang="lt-LT" sz="1300" dirty="0">
                <a:solidFill>
                  <a:srgbClr val="7D88A7"/>
                </a:solidFill>
                <a:latin typeface="AvantGarde Bk BT"/>
              </a:rPr>
              <a:t>58th EUROSAI </a:t>
            </a:r>
            <a:r>
              <a:rPr lang="lt-LT" sz="1300" dirty="0" err="1">
                <a:solidFill>
                  <a:srgbClr val="7D88A7"/>
                </a:solidFill>
                <a:latin typeface="AvantGarde Bk BT"/>
              </a:rPr>
              <a:t>Governing</a:t>
            </a:r>
            <a:r>
              <a:rPr lang="lt-LT" sz="1300" dirty="0">
                <a:solidFill>
                  <a:srgbClr val="7D88A7"/>
                </a:solidFill>
                <a:latin typeface="AvantGarde Bk BT"/>
              </a:rPr>
              <a:t> </a:t>
            </a:r>
            <a:r>
              <a:rPr lang="lt-LT" sz="1300" dirty="0" err="1">
                <a:solidFill>
                  <a:srgbClr val="7D88A7"/>
                </a:solidFill>
                <a:latin typeface="AvantGarde Bk BT"/>
              </a:rPr>
              <a:t>Board</a:t>
            </a:r>
            <a:r>
              <a:rPr lang="lt-LT" sz="1300" dirty="0">
                <a:solidFill>
                  <a:srgbClr val="7D88A7"/>
                </a:solidFill>
                <a:latin typeface="AvantGarde Bk BT"/>
              </a:rPr>
              <a:t> </a:t>
            </a:r>
            <a:r>
              <a:rPr lang="lt-LT" sz="1300" dirty="0" err="1">
                <a:solidFill>
                  <a:srgbClr val="7D88A7"/>
                </a:solidFill>
                <a:latin typeface="AvantGarde Bk BT"/>
              </a:rPr>
              <a:t>meeting</a:t>
            </a:r>
            <a:br>
              <a:rPr lang="en-GB" sz="1300" kern="0" spc="50" dirty="0">
                <a:ln w="3175">
                  <a:noFill/>
                </a:ln>
                <a:solidFill>
                  <a:srgbClr val="7D88A7"/>
                </a:solidFill>
                <a:latin typeface="AvantGarde Bk BT"/>
                <a:cs typeface="Times New Roman" panose="02020603050405020304" pitchFamily="18" charset="0"/>
              </a:rPr>
            </a:br>
            <a:r>
              <a:rPr lang="lt-LT" sz="1300" kern="0" spc="50" dirty="0">
                <a:ln w="3175">
                  <a:noFill/>
                </a:ln>
                <a:solidFill>
                  <a:srgbClr val="7D88A7"/>
                </a:solidFill>
                <a:latin typeface="AvantGarde Bk BT"/>
                <a:cs typeface="Times New Roman" panose="02020603050405020304" pitchFamily="18" charset="0"/>
              </a:rPr>
              <a:t>Vilnius</a:t>
            </a:r>
            <a:r>
              <a:rPr lang="en-GB" sz="1300" kern="0" spc="50" dirty="0">
                <a:ln w="3175">
                  <a:noFill/>
                </a:ln>
                <a:solidFill>
                  <a:srgbClr val="7D88A7"/>
                </a:solidFill>
                <a:latin typeface="AvantGarde Bk BT"/>
                <a:cs typeface="Times New Roman" panose="02020603050405020304" pitchFamily="18" charset="0"/>
              </a:rPr>
              <a:t>, </a:t>
            </a:r>
            <a:r>
              <a:rPr lang="lt-LT" sz="1300" kern="0" spc="50" dirty="0">
                <a:ln w="3175">
                  <a:noFill/>
                </a:ln>
                <a:solidFill>
                  <a:srgbClr val="7D88A7"/>
                </a:solidFill>
                <a:latin typeface="AvantGarde Bk BT"/>
                <a:cs typeface="Times New Roman" panose="02020603050405020304" pitchFamily="18" charset="0"/>
              </a:rPr>
              <a:t>14 June</a:t>
            </a:r>
            <a:r>
              <a:rPr lang="en-GB" sz="1300" kern="0" spc="50" dirty="0">
                <a:ln w="3175">
                  <a:noFill/>
                </a:ln>
                <a:solidFill>
                  <a:srgbClr val="7D88A7"/>
                </a:solidFill>
                <a:latin typeface="AvantGarde Bk BT"/>
                <a:cs typeface="Times New Roman" panose="02020603050405020304" pitchFamily="18" charset="0"/>
              </a:rPr>
              <a:t> 2023</a:t>
            </a:r>
          </a:p>
        </p:txBody>
      </p:sp>
      <p:pic>
        <p:nvPicPr>
          <p:cNvPr id="22" name="Paveikslėlis 21">
            <a:extLst>
              <a:ext uri="{FF2B5EF4-FFF2-40B4-BE49-F238E27FC236}">
                <a16:creationId xmlns:a16="http://schemas.microsoft.com/office/drawing/2014/main" id="{32B0B1C8-374F-4F55-BF6A-93A9B5B5BCC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96016" y="229313"/>
            <a:ext cx="2038108" cy="720000"/>
          </a:xfrm>
          <a:prstGeom prst="rect">
            <a:avLst/>
          </a:prstGeom>
        </p:spPr>
      </p:pic>
      <p:pic>
        <p:nvPicPr>
          <p:cNvPr id="3" name="Paveikslėlis 2">
            <a:extLst>
              <a:ext uri="{FF2B5EF4-FFF2-40B4-BE49-F238E27FC236}">
                <a16:creationId xmlns:a16="http://schemas.microsoft.com/office/drawing/2014/main" id="{99B008EF-777D-4B1D-B044-ACE9A1DB78A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7163" y="220485"/>
            <a:ext cx="1140443" cy="720000"/>
          </a:xfrm>
          <a:prstGeom prst="rect">
            <a:avLst/>
          </a:prstGeom>
        </p:spPr>
      </p:pic>
      <p:pic>
        <p:nvPicPr>
          <p:cNvPr id="2" name="0 Imagen">
            <a:extLst>
              <a:ext uri="{FF2B5EF4-FFF2-40B4-BE49-F238E27FC236}">
                <a16:creationId xmlns:a16="http://schemas.microsoft.com/office/drawing/2014/main" id="{BC184853-7FEB-1199-436F-36D45B312ADD}"/>
              </a:ext>
            </a:extLst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1182" y="84883"/>
            <a:ext cx="2772000" cy="93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4970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aveikslėlis 4">
            <a:extLst>
              <a:ext uri="{FF2B5EF4-FFF2-40B4-BE49-F238E27FC236}">
                <a16:creationId xmlns:a16="http://schemas.microsoft.com/office/drawing/2014/main" id="{24A5FF1E-82D4-3CA2-25CE-E2C9F370E7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86757" y="239147"/>
            <a:ext cx="1875207" cy="662452"/>
          </a:xfrm>
          <a:prstGeom prst="rect">
            <a:avLst/>
          </a:prstGeom>
        </p:spPr>
      </p:pic>
      <p:pic>
        <p:nvPicPr>
          <p:cNvPr id="6" name="Paveikslėlis 5">
            <a:extLst>
              <a:ext uri="{FF2B5EF4-FFF2-40B4-BE49-F238E27FC236}">
                <a16:creationId xmlns:a16="http://schemas.microsoft.com/office/drawing/2014/main" id="{64806A9B-3F6A-C9A6-F036-9ACA6EC5899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508" y="227414"/>
            <a:ext cx="1049208" cy="662400"/>
          </a:xfrm>
          <a:prstGeom prst="rect">
            <a:avLst/>
          </a:prstGeom>
        </p:spPr>
      </p:pic>
      <p:sp>
        <p:nvSpPr>
          <p:cNvPr id="2" name="Teksto vietos rezervavimo ženklas 1">
            <a:extLst>
              <a:ext uri="{FF2B5EF4-FFF2-40B4-BE49-F238E27FC236}">
                <a16:creationId xmlns:a16="http://schemas.microsoft.com/office/drawing/2014/main" id="{7DC94F93-8AFB-427A-A1E8-3F81DC7724C0}"/>
              </a:ext>
            </a:extLst>
          </p:cNvPr>
          <p:cNvSpPr txBox="1">
            <a:spLocks/>
          </p:cNvSpPr>
          <p:nvPr/>
        </p:nvSpPr>
        <p:spPr>
          <a:xfrm>
            <a:off x="2963410" y="3100151"/>
            <a:ext cx="1920245" cy="21713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  <a:spcBef>
                <a:spcPts val="1000"/>
              </a:spcBef>
            </a:pPr>
            <a:endParaRPr lang="en-US" sz="8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endParaRPr lang="en-US" sz="14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en-US" sz="1800" dirty="0">
                <a:solidFill>
                  <a:srgbClr val="7D88A7"/>
                </a:solidFill>
                <a:cs typeface="Calibri" panose="020F0502020204030204" pitchFamily="34" charset="0"/>
              </a:rPr>
              <a:t>To promote </a:t>
            </a:r>
            <a:br>
              <a:rPr lang="en-US" dirty="0">
                <a:solidFill>
                  <a:srgbClr val="A1A9BF"/>
                </a:solidFill>
                <a:cs typeface="Calibri" panose="020F0502020204030204" pitchFamily="34" charset="0"/>
              </a:rPr>
            </a:br>
            <a:r>
              <a:rPr lang="en-US" sz="1400" spc="0" dirty="0">
                <a:solidFill>
                  <a:srgbClr val="A1A9BF"/>
                </a:solidFill>
                <a:cs typeface="Calibri" panose="020F0502020204030204" pitchFamily="34" charset="0"/>
              </a:rPr>
              <a:t>audit-related cooperation by acting as a broker between members</a:t>
            </a:r>
          </a:p>
        </p:txBody>
      </p:sp>
      <p:sp>
        <p:nvSpPr>
          <p:cNvPr id="3" name="Teksto vietos rezervavimo ženklas 4">
            <a:extLst>
              <a:ext uri="{FF2B5EF4-FFF2-40B4-BE49-F238E27FC236}">
                <a16:creationId xmlns:a16="http://schemas.microsoft.com/office/drawing/2014/main" id="{A9DB5ADE-58A8-4FB1-99B2-8BA709900598}"/>
              </a:ext>
            </a:extLst>
          </p:cNvPr>
          <p:cNvSpPr txBox="1">
            <a:spLocks/>
          </p:cNvSpPr>
          <p:nvPr/>
        </p:nvSpPr>
        <p:spPr>
          <a:xfrm>
            <a:off x="5459004" y="3429000"/>
            <a:ext cx="1920245" cy="217133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lt-LT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endParaRPr lang="lt-LT" sz="12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US" sz="1800" dirty="0">
                <a:solidFill>
                  <a:srgbClr val="7D88A7"/>
                </a:solidFill>
                <a:latin typeface="AvantGarde Bk BT"/>
                <a:cs typeface="Calibri" panose="020F0502020204030204" pitchFamily="34" charset="0"/>
              </a:rPr>
              <a:t>To support </a:t>
            </a:r>
            <a:br>
              <a:rPr lang="lt-LT" dirty="0">
                <a:solidFill>
                  <a:srgbClr val="A1A9BF"/>
                </a:solidFill>
                <a:latin typeface="AvantGarde Bk BT"/>
                <a:cs typeface="Calibri" panose="020F0502020204030204" pitchFamily="34" charset="0"/>
              </a:rPr>
            </a:br>
            <a:r>
              <a:rPr lang="en-US" sz="1400" dirty="0">
                <a:solidFill>
                  <a:srgbClr val="A1A9BF"/>
                </a:solidFill>
                <a:latin typeface="AvantGarde Bk BT"/>
                <a:cs typeface="Calibri" panose="020F0502020204030204" pitchFamily="34" charset="0"/>
              </a:rPr>
              <a:t>the development of innovative audit approaches and methods making use of new technologies</a:t>
            </a:r>
            <a:endParaRPr lang="lt-LT" sz="1400" dirty="0">
              <a:solidFill>
                <a:srgbClr val="A1A9BF"/>
              </a:solidFill>
              <a:latin typeface="AvantGarde Bk BT"/>
              <a:cs typeface="Calibri" panose="020F0502020204030204" pitchFamily="34" charset="0"/>
            </a:endParaRPr>
          </a:p>
        </p:txBody>
      </p:sp>
      <p:sp>
        <p:nvSpPr>
          <p:cNvPr id="4" name="Teksto vietos rezervavimo ženklas 5">
            <a:extLst>
              <a:ext uri="{FF2B5EF4-FFF2-40B4-BE49-F238E27FC236}">
                <a16:creationId xmlns:a16="http://schemas.microsoft.com/office/drawing/2014/main" id="{60FC2570-017B-4942-BDEF-A92E8AB4926B}"/>
              </a:ext>
            </a:extLst>
          </p:cNvPr>
          <p:cNvSpPr txBox="1">
            <a:spLocks/>
          </p:cNvSpPr>
          <p:nvPr/>
        </p:nvSpPr>
        <p:spPr>
          <a:xfrm>
            <a:off x="8100166" y="3428999"/>
            <a:ext cx="1920245" cy="217133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lt-LT" sz="10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lt-LT" sz="500" dirty="0">
              <a:solidFill>
                <a:srgbClr val="7D88A7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endParaRPr lang="lt-LT" sz="1600" dirty="0">
              <a:solidFill>
                <a:srgbClr val="7D88A7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lt-LT" sz="1800" dirty="0">
                <a:solidFill>
                  <a:srgbClr val="7D88A7"/>
                </a:solidFill>
                <a:latin typeface="AvantGarde Bk BT"/>
                <a:cs typeface="Calibri" panose="020F0502020204030204" pitchFamily="34" charset="0"/>
              </a:rPr>
              <a:t>T</a:t>
            </a:r>
            <a:r>
              <a:rPr lang="en-US" sz="1800" dirty="0">
                <a:solidFill>
                  <a:srgbClr val="7D88A7"/>
                </a:solidFill>
                <a:latin typeface="AvantGarde Bk BT"/>
                <a:cs typeface="Calibri" panose="020F0502020204030204" pitchFamily="34" charset="0"/>
              </a:rPr>
              <a:t>o facilitate </a:t>
            </a:r>
            <a:br>
              <a:rPr lang="lt-LT" sz="1800" dirty="0">
                <a:solidFill>
                  <a:srgbClr val="A1A9BF"/>
                </a:solidFill>
                <a:latin typeface="AvantGarde Bk BT"/>
                <a:cs typeface="Calibri" panose="020F0502020204030204" pitchFamily="34" charset="0"/>
              </a:rPr>
            </a:br>
            <a:r>
              <a:rPr lang="en-US" sz="1400" dirty="0">
                <a:solidFill>
                  <a:srgbClr val="A1A9BF"/>
                </a:solidFill>
                <a:latin typeface="AvantGarde Bk BT"/>
                <a:cs typeface="Calibri" panose="020F0502020204030204" pitchFamily="34" charset="0"/>
              </a:rPr>
              <a:t>the sharing of knowledge and experience within EUROSAI and with external stakeholders and partners</a:t>
            </a:r>
            <a:endParaRPr lang="lt-LT" sz="1400" dirty="0">
              <a:solidFill>
                <a:srgbClr val="A1A9BF"/>
              </a:solidFill>
              <a:latin typeface="AvantGarde Bk BT"/>
              <a:cs typeface="Calibri" panose="020F0502020204030204" pitchFamily="34" charset="0"/>
            </a:endParaRPr>
          </a:p>
        </p:txBody>
      </p:sp>
      <p:grpSp>
        <p:nvGrpSpPr>
          <p:cNvPr id="17" name="Grupė 16">
            <a:extLst>
              <a:ext uri="{FF2B5EF4-FFF2-40B4-BE49-F238E27FC236}">
                <a16:creationId xmlns:a16="http://schemas.microsoft.com/office/drawing/2014/main" id="{5AE02333-497F-8DA9-8406-714058B46405}"/>
              </a:ext>
            </a:extLst>
          </p:cNvPr>
          <p:cNvGrpSpPr/>
          <p:nvPr/>
        </p:nvGrpSpPr>
        <p:grpSpPr>
          <a:xfrm>
            <a:off x="3653969" y="3026508"/>
            <a:ext cx="5645290" cy="504001"/>
            <a:chOff x="3269234" y="2526053"/>
            <a:chExt cx="5645290" cy="504001"/>
          </a:xfrm>
        </p:grpSpPr>
        <p:sp>
          <p:nvSpPr>
            <p:cNvPr id="8" name="Šešiakampis 7">
              <a:extLst>
                <a:ext uri="{FF2B5EF4-FFF2-40B4-BE49-F238E27FC236}">
                  <a16:creationId xmlns:a16="http://schemas.microsoft.com/office/drawing/2014/main" id="{7FEB7C03-032D-469A-AAD8-BA34267001AB}"/>
                </a:ext>
              </a:extLst>
            </p:cNvPr>
            <p:cNvSpPr/>
            <p:nvPr/>
          </p:nvSpPr>
          <p:spPr>
            <a:xfrm rot="16200000">
              <a:off x="3269234" y="2526053"/>
              <a:ext cx="504000" cy="504000"/>
            </a:xfrm>
            <a:prstGeom prst="hexagon">
              <a:avLst/>
            </a:prstGeom>
            <a:solidFill>
              <a:schemeClr val="bg1"/>
            </a:solidFill>
            <a:ln>
              <a:solidFill>
                <a:srgbClr val="7D88A7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900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0" name="Šešiakampis 9">
              <a:extLst>
                <a:ext uri="{FF2B5EF4-FFF2-40B4-BE49-F238E27FC236}">
                  <a16:creationId xmlns:a16="http://schemas.microsoft.com/office/drawing/2014/main" id="{30831AB0-984A-41F0-A0A2-BF08EB7324CA}"/>
                </a:ext>
              </a:extLst>
            </p:cNvPr>
            <p:cNvSpPr/>
            <p:nvPr/>
          </p:nvSpPr>
          <p:spPr>
            <a:xfrm rot="16200000">
              <a:off x="5793244" y="2546142"/>
              <a:ext cx="485854" cy="481969"/>
            </a:xfrm>
            <a:prstGeom prst="hexagon">
              <a:avLst/>
            </a:prstGeom>
            <a:solidFill>
              <a:schemeClr val="bg1"/>
            </a:solidFill>
            <a:ln>
              <a:solidFill>
                <a:srgbClr val="7D88A7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3" name="Šešiakampis 12">
              <a:extLst>
                <a:ext uri="{FF2B5EF4-FFF2-40B4-BE49-F238E27FC236}">
                  <a16:creationId xmlns:a16="http://schemas.microsoft.com/office/drawing/2014/main" id="{C0AE8FBC-F68B-4953-BA18-F6C51A24B3B8}"/>
                </a:ext>
              </a:extLst>
            </p:cNvPr>
            <p:cNvSpPr/>
            <p:nvPr/>
          </p:nvSpPr>
          <p:spPr>
            <a:xfrm rot="16200000">
              <a:off x="8410524" y="2526053"/>
              <a:ext cx="504000" cy="504000"/>
            </a:xfrm>
            <a:prstGeom prst="hexagon">
              <a:avLst/>
            </a:prstGeom>
            <a:solidFill>
              <a:schemeClr val="bg1"/>
            </a:solidFill>
            <a:ln>
              <a:solidFill>
                <a:srgbClr val="7D88A7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9" name="Šešiakampis 8">
              <a:extLst>
                <a:ext uri="{FF2B5EF4-FFF2-40B4-BE49-F238E27FC236}">
                  <a16:creationId xmlns:a16="http://schemas.microsoft.com/office/drawing/2014/main" id="{B5F92E98-3AE0-4A98-8AA6-FE923B80E088}"/>
                </a:ext>
              </a:extLst>
            </p:cNvPr>
            <p:cNvSpPr/>
            <p:nvPr/>
          </p:nvSpPr>
          <p:spPr>
            <a:xfrm rot="16200000">
              <a:off x="3323234" y="2584039"/>
              <a:ext cx="396000" cy="396000"/>
            </a:xfrm>
            <a:prstGeom prst="hexagon">
              <a:avLst/>
            </a:prstGeom>
            <a:solidFill>
              <a:srgbClr val="009900"/>
            </a:solidFill>
            <a:ln>
              <a:noFill/>
              <a:prstDash val="sysDash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900" dirty="0">
                <a:solidFill>
                  <a:srgbClr val="7D88A7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1" name="Šešiakampis 10">
              <a:extLst>
                <a:ext uri="{FF2B5EF4-FFF2-40B4-BE49-F238E27FC236}">
                  <a16:creationId xmlns:a16="http://schemas.microsoft.com/office/drawing/2014/main" id="{88FE20C1-900D-4FFE-9202-D16AAD11F925}"/>
                </a:ext>
              </a:extLst>
            </p:cNvPr>
            <p:cNvSpPr/>
            <p:nvPr/>
          </p:nvSpPr>
          <p:spPr>
            <a:xfrm rot="16200000">
              <a:off x="5836392" y="2589289"/>
              <a:ext cx="396000" cy="396000"/>
            </a:xfrm>
            <a:prstGeom prst="hexagon">
              <a:avLst/>
            </a:prstGeom>
            <a:solidFill>
              <a:srgbClr val="00B0F0"/>
            </a:solidFill>
            <a:ln>
              <a:noFill/>
              <a:prstDash val="sysDash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4" name="Šešiakampis 13">
              <a:extLst>
                <a:ext uri="{FF2B5EF4-FFF2-40B4-BE49-F238E27FC236}">
                  <a16:creationId xmlns:a16="http://schemas.microsoft.com/office/drawing/2014/main" id="{090EEE6C-65E0-4691-B646-5957EF22FE06}"/>
                </a:ext>
              </a:extLst>
            </p:cNvPr>
            <p:cNvSpPr/>
            <p:nvPr/>
          </p:nvSpPr>
          <p:spPr>
            <a:xfrm rot="16200000">
              <a:off x="8464524" y="2580053"/>
              <a:ext cx="396000" cy="396000"/>
            </a:xfrm>
            <a:prstGeom prst="hexagon">
              <a:avLst/>
            </a:prstGeom>
            <a:solidFill>
              <a:srgbClr val="C00000"/>
            </a:solidFill>
            <a:ln>
              <a:noFill/>
              <a:prstDash val="sysDash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18" name="Teksto vietos rezervavimo ženklas 3">
            <a:extLst>
              <a:ext uri="{FF2B5EF4-FFF2-40B4-BE49-F238E27FC236}">
                <a16:creationId xmlns:a16="http://schemas.microsoft.com/office/drawing/2014/main" id="{181EC3ED-767C-2131-FFBF-AC0336E597FB}"/>
              </a:ext>
            </a:extLst>
          </p:cNvPr>
          <p:cNvSpPr txBox="1">
            <a:spLocks/>
          </p:cNvSpPr>
          <p:nvPr/>
        </p:nvSpPr>
        <p:spPr>
          <a:xfrm>
            <a:off x="1153729" y="1451545"/>
            <a:ext cx="9515862" cy="443536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400" dirty="0">
                <a:solidFill>
                  <a:srgbClr val="0847C4"/>
                </a:solidFill>
                <a:latin typeface="AvantGarde Bk BT"/>
                <a:cs typeface="Calibri" panose="020F0502020204030204" pitchFamily="34" charset="0"/>
              </a:rPr>
              <a:t>SG1 - PROFESSIONAL COOPERATION</a:t>
            </a:r>
          </a:p>
        </p:txBody>
      </p:sp>
      <p:sp>
        <p:nvSpPr>
          <p:cNvPr id="20" name="Teksto vietos rezervavimo ženklas 2">
            <a:extLst>
              <a:ext uri="{FF2B5EF4-FFF2-40B4-BE49-F238E27FC236}">
                <a16:creationId xmlns:a16="http://schemas.microsoft.com/office/drawing/2014/main" id="{BC28DC53-09F3-BC37-AFE1-2B54B9143DC5}"/>
              </a:ext>
            </a:extLst>
          </p:cNvPr>
          <p:cNvSpPr txBox="1">
            <a:spLocks/>
          </p:cNvSpPr>
          <p:nvPr/>
        </p:nvSpPr>
        <p:spPr>
          <a:xfrm>
            <a:off x="3573394" y="2025223"/>
            <a:ext cx="5806440" cy="525462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US" sz="1800" dirty="0">
                <a:solidFill>
                  <a:srgbClr val="7D88A7"/>
                </a:solidFill>
                <a:latin typeface="AvantGarde Bk BT"/>
                <a:cs typeface="Calibri" panose="020F0502020204030204" pitchFamily="34" charset="0"/>
              </a:rPr>
              <a:t>Supporting effective, innovative and relevant audits by promoting and brokering professional cooperation</a:t>
            </a:r>
            <a:endParaRPr lang="lt-LT" sz="1800" dirty="0">
              <a:solidFill>
                <a:srgbClr val="7D88A7"/>
              </a:solidFill>
              <a:latin typeface="AvantGarde Bk BT"/>
              <a:cs typeface="Calibri" panose="020F0502020204030204" pitchFamily="34" charset="0"/>
            </a:endParaRPr>
          </a:p>
        </p:txBody>
      </p:sp>
      <p:pic>
        <p:nvPicPr>
          <p:cNvPr id="24" name="Paveikslėlis 23">
            <a:extLst>
              <a:ext uri="{FF2B5EF4-FFF2-40B4-BE49-F238E27FC236}">
                <a16:creationId xmlns:a16="http://schemas.microsoft.com/office/drawing/2014/main" id="{ECEF6853-BE75-AB7F-12CB-E6EF0858C7D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617031" y="227414"/>
            <a:ext cx="1066800" cy="838200"/>
          </a:xfrm>
          <a:prstGeom prst="rect">
            <a:avLst/>
          </a:prstGeom>
        </p:spPr>
      </p:pic>
      <p:pic>
        <p:nvPicPr>
          <p:cNvPr id="26" name="Paveikslėlis 25">
            <a:extLst>
              <a:ext uri="{FF2B5EF4-FFF2-40B4-BE49-F238E27FC236}">
                <a16:creationId xmlns:a16="http://schemas.microsoft.com/office/drawing/2014/main" id="{0371276B-7700-7A90-C365-C003593FA71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4067584"/>
            <a:ext cx="1800225" cy="2800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10216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aveikslėlis 3">
            <a:extLst>
              <a:ext uri="{FF2B5EF4-FFF2-40B4-BE49-F238E27FC236}">
                <a16:creationId xmlns:a16="http://schemas.microsoft.com/office/drawing/2014/main" id="{14812F9C-ED81-E100-6B89-5C1EC8F669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17031" y="227414"/>
            <a:ext cx="1066800" cy="838200"/>
          </a:xfrm>
          <a:prstGeom prst="rect">
            <a:avLst/>
          </a:prstGeom>
        </p:spPr>
      </p:pic>
      <p:pic>
        <p:nvPicPr>
          <p:cNvPr id="10" name="6 Imagen">
            <a:extLst>
              <a:ext uri="{FF2B5EF4-FFF2-40B4-BE49-F238E27FC236}">
                <a16:creationId xmlns:a16="http://schemas.microsoft.com/office/drawing/2014/main" id="{EDEF9F97-7A0D-C1DF-8009-21FA65BA3DDF}"/>
              </a:ext>
            </a:extLst>
          </p:cNvPr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128" b="18671"/>
          <a:stretch/>
        </p:blipFill>
        <p:spPr>
          <a:xfrm>
            <a:off x="0" y="17362"/>
            <a:ext cx="7543165" cy="6850162"/>
          </a:xfrm>
          <a:prstGeom prst="rect">
            <a:avLst/>
          </a:prstGeom>
        </p:spPr>
      </p:pic>
      <p:sp>
        <p:nvSpPr>
          <p:cNvPr id="11" name="Create txt">
            <a:extLst>
              <a:ext uri="{FF2B5EF4-FFF2-40B4-BE49-F238E27FC236}">
                <a16:creationId xmlns:a16="http://schemas.microsoft.com/office/drawing/2014/main" id="{1F4A05ED-0A33-A6CD-0C25-7E4993CEC60C}"/>
              </a:ext>
            </a:extLst>
          </p:cNvPr>
          <p:cNvSpPr txBox="1"/>
          <p:nvPr/>
        </p:nvSpPr>
        <p:spPr>
          <a:xfrm>
            <a:off x="4513991" y="2510510"/>
            <a:ext cx="5280620" cy="2149617"/>
          </a:xfrm>
          <a:prstGeom prst="rect">
            <a:avLst/>
          </a:prstGeom>
          <a:noFill/>
          <a:ln>
            <a:noFill/>
          </a:ln>
        </p:spPr>
        <p:txBody>
          <a:bodyPr wrap="square" lIns="68448" tIns="107342" rIns="134182" bIns="107342" rtlCol="0">
            <a:spAutoFit/>
          </a:bodyPr>
          <a:lstStyle>
            <a:defPPr>
              <a:defRPr lang="en-US"/>
            </a:defPPr>
            <a:lvl1pPr marR="0" lvl="0" indent="0" defTabSz="914400" fontAlgn="auto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 kumimoji="0" sz="1600" b="1" i="0" u="none" strike="noStrike" kern="0" cap="none" spc="50" normalizeH="0" baseline="0">
                <a:ln w="3175">
                  <a:noFill/>
                </a:ln>
                <a:gradFill>
                  <a:gsLst>
                    <a:gs pos="17424">
                      <a:schemeClr val="accent3"/>
                    </a:gs>
                    <a:gs pos="61000">
                      <a:schemeClr val="accent3"/>
                    </a:gs>
                  </a:gsLst>
                  <a:lin ang="5400000" scaled="1"/>
                </a:gradFill>
                <a:effectLst/>
                <a:uLnTx/>
                <a:uFillTx/>
                <a:latin typeface="Segoe UI"/>
                <a:cs typeface="Segoe UI Semibold" panose="020B0702040204020203" pitchFamily="34" charset="0"/>
              </a:defRPr>
            </a:lvl1pPr>
          </a:lstStyle>
          <a:p>
            <a:pPr algn="ctr" defTabSz="684442">
              <a:spcAft>
                <a:spcPts val="441"/>
              </a:spcAft>
              <a:defRPr/>
            </a:pPr>
            <a:r>
              <a:rPr lang="en-GB" sz="2800" b="0" dirty="0">
                <a:solidFill>
                  <a:srgbClr val="7E89A7"/>
                </a:solidFill>
                <a:latin typeface="AvantGarde Bk BT"/>
                <a:cs typeface="Times New Roman" panose="02020603050405020304" pitchFamily="18" charset="0"/>
              </a:rPr>
              <a:t>6</a:t>
            </a:r>
            <a:r>
              <a:rPr lang="en-GB" sz="2800" b="0" baseline="30000" dirty="0">
                <a:solidFill>
                  <a:srgbClr val="7E89A7"/>
                </a:solidFill>
                <a:latin typeface="AvantGarde Bk BT"/>
                <a:cs typeface="Times New Roman" panose="02020603050405020304" pitchFamily="18" charset="0"/>
              </a:rPr>
              <a:t>th</a:t>
            </a:r>
            <a:r>
              <a:rPr lang="en-GB" sz="2800" b="0" dirty="0">
                <a:solidFill>
                  <a:srgbClr val="7E89A7"/>
                </a:solidFill>
                <a:latin typeface="AvantGarde Bk BT"/>
                <a:cs typeface="Times New Roman" panose="02020603050405020304" pitchFamily="18" charset="0"/>
              </a:rPr>
              <a:t> meeting of EUROSAI SG1 </a:t>
            </a:r>
          </a:p>
          <a:p>
            <a:pPr algn="ctr" defTabSz="684442">
              <a:spcAft>
                <a:spcPts val="441"/>
              </a:spcAft>
              <a:defRPr/>
            </a:pPr>
            <a:r>
              <a:rPr lang="en-GB" sz="2800" b="0" dirty="0">
                <a:solidFill>
                  <a:srgbClr val="7E89A7"/>
                </a:solidFill>
                <a:latin typeface="AvantGarde Bk BT"/>
                <a:cs typeface="Times New Roman" panose="02020603050405020304" pitchFamily="18" charset="0"/>
              </a:rPr>
              <a:t>was held on 25 January 2023</a:t>
            </a:r>
            <a:endParaRPr lang="lt-LT" sz="2800" b="0" dirty="0">
              <a:solidFill>
                <a:srgbClr val="7E89A7"/>
              </a:solidFill>
              <a:latin typeface="AvantGarde Bk BT"/>
              <a:cs typeface="Times New Roman" panose="02020603050405020304" pitchFamily="18" charset="0"/>
            </a:endParaRPr>
          </a:p>
          <a:p>
            <a:pPr algn="ctr" defTabSz="684442">
              <a:spcAft>
                <a:spcPts val="441"/>
              </a:spcAft>
              <a:defRPr/>
            </a:pPr>
            <a:endParaRPr lang="en-GB" sz="2800" b="0" dirty="0">
              <a:solidFill>
                <a:srgbClr val="7E89A7"/>
              </a:solidFill>
              <a:latin typeface="AvantGarde Bk BT"/>
              <a:cs typeface="Times New Roman" panose="02020603050405020304" pitchFamily="18" charset="0"/>
            </a:endParaRPr>
          </a:p>
          <a:p>
            <a:pPr marL="1828800" lvl="3" indent="-457200" algn="just" defTabSz="684442">
              <a:spcAft>
                <a:spcPts val="441"/>
              </a:spcAft>
              <a:buFont typeface="Wingdings" panose="05000000000000000000" pitchFamily="2" charset="2"/>
              <a:buChar char="§"/>
              <a:defRPr/>
            </a:pPr>
            <a:r>
              <a:rPr lang="en-GB" dirty="0">
                <a:solidFill>
                  <a:srgbClr val="7E89A7"/>
                </a:solidFill>
                <a:latin typeface="AvantGarde Bk BT"/>
                <a:cs typeface="Times New Roman" panose="02020603050405020304" pitchFamily="18" charset="0"/>
              </a:rPr>
              <a:t>50 participants</a:t>
            </a:r>
          </a:p>
          <a:p>
            <a:pPr marL="1828800" lvl="3" indent="-457200" algn="just" defTabSz="684442">
              <a:spcAft>
                <a:spcPts val="441"/>
              </a:spcAft>
              <a:buFont typeface="Wingdings" panose="05000000000000000000" pitchFamily="2" charset="2"/>
              <a:buChar char="§"/>
              <a:defRPr/>
            </a:pPr>
            <a:r>
              <a:rPr lang="en-GB" dirty="0">
                <a:solidFill>
                  <a:srgbClr val="7E89A7"/>
                </a:solidFill>
                <a:latin typeface="AvantGarde Bk BT"/>
                <a:cs typeface="Times New Roman" panose="02020603050405020304" pitchFamily="18" charset="0"/>
              </a:rPr>
              <a:t>13 presentations</a:t>
            </a:r>
          </a:p>
        </p:txBody>
      </p:sp>
      <p:pic>
        <p:nvPicPr>
          <p:cNvPr id="13" name="Paveikslėlis 12">
            <a:extLst>
              <a:ext uri="{FF2B5EF4-FFF2-40B4-BE49-F238E27FC236}">
                <a16:creationId xmlns:a16="http://schemas.microsoft.com/office/drawing/2014/main" id="{3A942FAB-F16B-10BF-794F-6C4E0E00C00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4783" y="227414"/>
            <a:ext cx="1049208" cy="662400"/>
          </a:xfrm>
          <a:prstGeom prst="rect">
            <a:avLst/>
          </a:prstGeom>
        </p:spPr>
      </p:pic>
      <p:pic>
        <p:nvPicPr>
          <p:cNvPr id="14" name="Paveikslėlis 13">
            <a:extLst>
              <a:ext uri="{FF2B5EF4-FFF2-40B4-BE49-F238E27FC236}">
                <a16:creationId xmlns:a16="http://schemas.microsoft.com/office/drawing/2014/main" id="{B4462791-B329-751C-1C17-DC5CB8EB8D3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02031" y="145903"/>
            <a:ext cx="1875207" cy="662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4673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aveikslėlis 4">
            <a:extLst>
              <a:ext uri="{FF2B5EF4-FFF2-40B4-BE49-F238E27FC236}">
                <a16:creationId xmlns:a16="http://schemas.microsoft.com/office/drawing/2014/main" id="{24A5FF1E-82D4-3CA2-25CE-E2C9F370E7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91837" y="98158"/>
            <a:ext cx="1875207" cy="662452"/>
          </a:xfrm>
          <a:prstGeom prst="rect">
            <a:avLst/>
          </a:prstGeom>
        </p:spPr>
      </p:pic>
      <p:pic>
        <p:nvPicPr>
          <p:cNvPr id="6" name="Paveikslėlis 5">
            <a:extLst>
              <a:ext uri="{FF2B5EF4-FFF2-40B4-BE49-F238E27FC236}">
                <a16:creationId xmlns:a16="http://schemas.microsoft.com/office/drawing/2014/main" id="{64806A9B-3F6A-C9A6-F036-9ACA6EC5899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8" y="156555"/>
            <a:ext cx="1049208" cy="662400"/>
          </a:xfrm>
          <a:prstGeom prst="rect">
            <a:avLst/>
          </a:prstGeom>
        </p:spPr>
      </p:pic>
      <p:pic>
        <p:nvPicPr>
          <p:cNvPr id="3" name="Paveikslėlis 2">
            <a:extLst>
              <a:ext uri="{FF2B5EF4-FFF2-40B4-BE49-F238E27FC236}">
                <a16:creationId xmlns:a16="http://schemas.microsoft.com/office/drawing/2014/main" id="{9CE64E86-F1B3-1063-B9D2-C02E1FCCAFC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29440" y="2038959"/>
            <a:ext cx="6625736" cy="4403073"/>
          </a:xfrm>
          <a:prstGeom prst="rect">
            <a:avLst/>
          </a:prstGeom>
        </p:spPr>
      </p:pic>
      <p:pic>
        <p:nvPicPr>
          <p:cNvPr id="8" name="Paveikslėlis 7">
            <a:extLst>
              <a:ext uri="{FF2B5EF4-FFF2-40B4-BE49-F238E27FC236}">
                <a16:creationId xmlns:a16="http://schemas.microsoft.com/office/drawing/2014/main" id="{C1014D29-C79B-17C7-BACF-86E4DFB7EA1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4057650"/>
            <a:ext cx="1800225" cy="2800350"/>
          </a:xfrm>
          <a:prstGeom prst="rect">
            <a:avLst/>
          </a:prstGeom>
        </p:spPr>
      </p:pic>
      <p:pic>
        <p:nvPicPr>
          <p:cNvPr id="9" name="Paveikslėlis 8">
            <a:extLst>
              <a:ext uri="{FF2B5EF4-FFF2-40B4-BE49-F238E27FC236}">
                <a16:creationId xmlns:a16="http://schemas.microsoft.com/office/drawing/2014/main" id="{6F82F361-7281-A02F-29DF-B201989C9F5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617031" y="227414"/>
            <a:ext cx="1066800" cy="838200"/>
          </a:xfrm>
          <a:prstGeom prst="rect">
            <a:avLst/>
          </a:prstGeom>
        </p:spPr>
      </p:pic>
      <p:sp>
        <p:nvSpPr>
          <p:cNvPr id="10" name="Teksto vietos rezervavimo ženklas 3">
            <a:extLst>
              <a:ext uri="{FF2B5EF4-FFF2-40B4-BE49-F238E27FC236}">
                <a16:creationId xmlns:a16="http://schemas.microsoft.com/office/drawing/2014/main" id="{A2172F27-7A85-EF59-F87E-0396FCDAFAAC}"/>
              </a:ext>
            </a:extLst>
          </p:cNvPr>
          <p:cNvSpPr txBox="1">
            <a:spLocks/>
          </p:cNvSpPr>
          <p:nvPr/>
        </p:nvSpPr>
        <p:spPr>
          <a:xfrm>
            <a:off x="457196" y="1216021"/>
            <a:ext cx="11112504" cy="803888"/>
          </a:xfrm>
          <a:prstGeom prst="rect">
            <a:avLst/>
          </a:prstGeom>
        </p:spPr>
        <p:txBody>
          <a:bodyPr/>
          <a:lstStyle>
            <a:lvl1pPr marL="178308" indent="-178308" algn="l" defTabSz="713232" rtl="0" eaLnBrk="1" latinLnBrk="0" hangingPunct="1">
              <a:lnSpc>
                <a:spcPct val="90000"/>
              </a:lnSpc>
              <a:spcBef>
                <a:spcPts val="78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4924" indent="-178308" algn="l" defTabSz="713232" rtl="0" eaLnBrk="1" latinLnBrk="0" hangingPunct="1">
              <a:lnSpc>
                <a:spcPct val="90000"/>
              </a:lnSpc>
              <a:spcBef>
                <a:spcPts val="39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91540" indent="-178308" algn="l" defTabSz="713232" rtl="0" eaLnBrk="1" latinLnBrk="0" hangingPunct="1">
              <a:lnSpc>
                <a:spcPct val="90000"/>
              </a:lnSpc>
              <a:spcBef>
                <a:spcPts val="39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48156" indent="-178308" algn="l" defTabSz="713232" rtl="0" eaLnBrk="1" latinLnBrk="0" hangingPunct="1">
              <a:lnSpc>
                <a:spcPct val="90000"/>
              </a:lnSpc>
              <a:spcBef>
                <a:spcPts val="39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4772" indent="-178308" algn="l" defTabSz="713232" rtl="0" eaLnBrk="1" latinLnBrk="0" hangingPunct="1">
              <a:lnSpc>
                <a:spcPct val="90000"/>
              </a:lnSpc>
              <a:spcBef>
                <a:spcPts val="39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61388" indent="-178308" algn="l" defTabSz="713232" rtl="0" eaLnBrk="1" latinLnBrk="0" hangingPunct="1">
              <a:lnSpc>
                <a:spcPct val="90000"/>
              </a:lnSpc>
              <a:spcBef>
                <a:spcPts val="39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18004" indent="-178308" algn="l" defTabSz="713232" rtl="0" eaLnBrk="1" latinLnBrk="0" hangingPunct="1">
              <a:lnSpc>
                <a:spcPct val="90000"/>
              </a:lnSpc>
              <a:spcBef>
                <a:spcPts val="39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74620" indent="-178308" algn="l" defTabSz="713232" rtl="0" eaLnBrk="1" latinLnBrk="0" hangingPunct="1">
              <a:lnSpc>
                <a:spcPct val="90000"/>
              </a:lnSpc>
              <a:spcBef>
                <a:spcPts val="39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31236" indent="-178308" algn="l" defTabSz="713232" rtl="0" eaLnBrk="1" latinLnBrk="0" hangingPunct="1">
              <a:lnSpc>
                <a:spcPct val="90000"/>
              </a:lnSpc>
              <a:spcBef>
                <a:spcPts val="39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lt-LT" sz="2400" dirty="0">
                <a:solidFill>
                  <a:srgbClr val="0847C4"/>
                </a:solidFill>
                <a:latin typeface="AvantGarde Bk BT"/>
                <a:cs typeface="Calibri" panose="020F0502020204030204" pitchFamily="34" charset="0"/>
              </a:rPr>
              <a:t>PROJECTS </a:t>
            </a:r>
            <a:r>
              <a:rPr lang="en-GB" sz="2400" dirty="0">
                <a:solidFill>
                  <a:srgbClr val="0847C4"/>
                </a:solidFill>
                <a:latin typeface="AvantGarde Bk BT"/>
                <a:cs typeface="Calibri" panose="020F0502020204030204" pitchFamily="34" charset="0"/>
              </a:rPr>
              <a:t>in</a:t>
            </a:r>
            <a:r>
              <a:rPr lang="lt-LT" sz="2400" dirty="0">
                <a:solidFill>
                  <a:srgbClr val="0847C4"/>
                </a:solidFill>
                <a:latin typeface="AvantGarde Bk BT"/>
                <a:cs typeface="Calibri" panose="020F0502020204030204" pitchFamily="34" charset="0"/>
              </a:rPr>
              <a:t> OBJECTIVE 1</a:t>
            </a:r>
            <a:r>
              <a:rPr lang="en-GB" sz="2400" dirty="0">
                <a:solidFill>
                  <a:srgbClr val="0847C4"/>
                </a:solidFill>
                <a:latin typeface="AvantGarde Bk BT"/>
                <a:cs typeface="Calibri" panose="020F0502020204030204" pitchFamily="34" charset="0"/>
              </a:rPr>
              <a:t> 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AvantGarde Bk BT"/>
                <a:cs typeface="Calibri" panose="020F0502020204030204" pitchFamily="34" charset="0"/>
              </a:rPr>
              <a:t>To promote audit-related cooperation by acting as a broker between members</a:t>
            </a:r>
          </a:p>
          <a:p>
            <a:pPr marL="0" indent="0">
              <a:buNone/>
            </a:pPr>
            <a:endParaRPr lang="en-US" sz="2400" dirty="0">
              <a:solidFill>
                <a:srgbClr val="0847C4"/>
              </a:solidFill>
              <a:latin typeface="AvantGarde Bk BT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13740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aveikslėlis 4">
            <a:extLst>
              <a:ext uri="{FF2B5EF4-FFF2-40B4-BE49-F238E27FC236}">
                <a16:creationId xmlns:a16="http://schemas.microsoft.com/office/drawing/2014/main" id="{24A5FF1E-82D4-3CA2-25CE-E2C9F370E7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91837" y="98158"/>
            <a:ext cx="1875207" cy="662452"/>
          </a:xfrm>
          <a:prstGeom prst="rect">
            <a:avLst/>
          </a:prstGeom>
        </p:spPr>
      </p:pic>
      <p:pic>
        <p:nvPicPr>
          <p:cNvPr id="6" name="Paveikslėlis 5">
            <a:extLst>
              <a:ext uri="{FF2B5EF4-FFF2-40B4-BE49-F238E27FC236}">
                <a16:creationId xmlns:a16="http://schemas.microsoft.com/office/drawing/2014/main" id="{64806A9B-3F6A-C9A6-F036-9ACA6EC5899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8" y="156555"/>
            <a:ext cx="1049208" cy="662400"/>
          </a:xfrm>
          <a:prstGeom prst="rect">
            <a:avLst/>
          </a:prstGeom>
        </p:spPr>
      </p:pic>
      <p:pic>
        <p:nvPicPr>
          <p:cNvPr id="8" name="Paveikslėlis 7">
            <a:extLst>
              <a:ext uri="{FF2B5EF4-FFF2-40B4-BE49-F238E27FC236}">
                <a16:creationId xmlns:a16="http://schemas.microsoft.com/office/drawing/2014/main" id="{C1014D29-C79B-17C7-BACF-86E4DFB7EA1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4057650"/>
            <a:ext cx="1800225" cy="2800350"/>
          </a:xfrm>
          <a:prstGeom prst="rect">
            <a:avLst/>
          </a:prstGeom>
        </p:spPr>
      </p:pic>
      <p:pic>
        <p:nvPicPr>
          <p:cNvPr id="9" name="Paveikslėlis 8">
            <a:extLst>
              <a:ext uri="{FF2B5EF4-FFF2-40B4-BE49-F238E27FC236}">
                <a16:creationId xmlns:a16="http://schemas.microsoft.com/office/drawing/2014/main" id="{6F82F361-7281-A02F-29DF-B201989C9F5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617031" y="227414"/>
            <a:ext cx="1066800" cy="838200"/>
          </a:xfrm>
          <a:prstGeom prst="rect">
            <a:avLst/>
          </a:prstGeom>
        </p:spPr>
      </p:pic>
      <p:pic>
        <p:nvPicPr>
          <p:cNvPr id="4" name="Paveikslėlis 3">
            <a:extLst>
              <a:ext uri="{FF2B5EF4-FFF2-40B4-BE49-F238E27FC236}">
                <a16:creationId xmlns:a16="http://schemas.microsoft.com/office/drawing/2014/main" id="{CF2FC6F5-512E-86F0-D25B-48BF8C3475F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305539" y="2425700"/>
            <a:ext cx="5580921" cy="3492500"/>
          </a:xfrm>
          <a:prstGeom prst="rect">
            <a:avLst/>
          </a:prstGeom>
        </p:spPr>
      </p:pic>
      <p:sp>
        <p:nvSpPr>
          <p:cNvPr id="7" name="Teksto vietos rezervavimo ženklas 3">
            <a:extLst>
              <a:ext uri="{FF2B5EF4-FFF2-40B4-BE49-F238E27FC236}">
                <a16:creationId xmlns:a16="http://schemas.microsoft.com/office/drawing/2014/main" id="{B5DD883D-E54B-C1C3-5312-DCDAF6F61A14}"/>
              </a:ext>
            </a:extLst>
          </p:cNvPr>
          <p:cNvSpPr txBox="1">
            <a:spLocks/>
          </p:cNvSpPr>
          <p:nvPr/>
        </p:nvSpPr>
        <p:spPr>
          <a:xfrm>
            <a:off x="381000" y="1457320"/>
            <a:ext cx="11163300" cy="1323980"/>
          </a:xfrm>
          <a:prstGeom prst="rect">
            <a:avLst/>
          </a:prstGeom>
        </p:spPr>
        <p:txBody>
          <a:bodyPr/>
          <a:lstStyle>
            <a:lvl1pPr marL="178308" indent="-178308" algn="l" defTabSz="713232" rtl="0" eaLnBrk="1" latinLnBrk="0" hangingPunct="1">
              <a:lnSpc>
                <a:spcPct val="90000"/>
              </a:lnSpc>
              <a:spcBef>
                <a:spcPts val="78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4924" indent="-178308" algn="l" defTabSz="713232" rtl="0" eaLnBrk="1" latinLnBrk="0" hangingPunct="1">
              <a:lnSpc>
                <a:spcPct val="90000"/>
              </a:lnSpc>
              <a:spcBef>
                <a:spcPts val="39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91540" indent="-178308" algn="l" defTabSz="713232" rtl="0" eaLnBrk="1" latinLnBrk="0" hangingPunct="1">
              <a:lnSpc>
                <a:spcPct val="90000"/>
              </a:lnSpc>
              <a:spcBef>
                <a:spcPts val="39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48156" indent="-178308" algn="l" defTabSz="713232" rtl="0" eaLnBrk="1" latinLnBrk="0" hangingPunct="1">
              <a:lnSpc>
                <a:spcPct val="90000"/>
              </a:lnSpc>
              <a:spcBef>
                <a:spcPts val="39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4772" indent="-178308" algn="l" defTabSz="713232" rtl="0" eaLnBrk="1" latinLnBrk="0" hangingPunct="1">
              <a:lnSpc>
                <a:spcPct val="90000"/>
              </a:lnSpc>
              <a:spcBef>
                <a:spcPts val="39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61388" indent="-178308" algn="l" defTabSz="713232" rtl="0" eaLnBrk="1" latinLnBrk="0" hangingPunct="1">
              <a:lnSpc>
                <a:spcPct val="90000"/>
              </a:lnSpc>
              <a:spcBef>
                <a:spcPts val="39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18004" indent="-178308" algn="l" defTabSz="713232" rtl="0" eaLnBrk="1" latinLnBrk="0" hangingPunct="1">
              <a:lnSpc>
                <a:spcPct val="90000"/>
              </a:lnSpc>
              <a:spcBef>
                <a:spcPts val="39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74620" indent="-178308" algn="l" defTabSz="713232" rtl="0" eaLnBrk="1" latinLnBrk="0" hangingPunct="1">
              <a:lnSpc>
                <a:spcPct val="90000"/>
              </a:lnSpc>
              <a:spcBef>
                <a:spcPts val="39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31236" indent="-178308" algn="l" defTabSz="713232" rtl="0" eaLnBrk="1" latinLnBrk="0" hangingPunct="1">
              <a:lnSpc>
                <a:spcPct val="90000"/>
              </a:lnSpc>
              <a:spcBef>
                <a:spcPts val="39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lt-LT" sz="2400" dirty="0">
                <a:solidFill>
                  <a:srgbClr val="0847C4"/>
                </a:solidFill>
                <a:latin typeface="AvantGarde Bk BT"/>
                <a:cs typeface="Calibri" panose="020F0502020204030204" pitchFamily="34" charset="0"/>
              </a:rPr>
              <a:t>PROJECTS </a:t>
            </a:r>
            <a:r>
              <a:rPr lang="en-GB" sz="2400" dirty="0">
                <a:solidFill>
                  <a:srgbClr val="0847C4"/>
                </a:solidFill>
                <a:latin typeface="AvantGarde Bk BT"/>
                <a:cs typeface="Calibri" panose="020F0502020204030204" pitchFamily="34" charset="0"/>
              </a:rPr>
              <a:t>in</a:t>
            </a:r>
            <a:r>
              <a:rPr lang="lt-LT" sz="2400" dirty="0">
                <a:solidFill>
                  <a:srgbClr val="0847C4"/>
                </a:solidFill>
                <a:latin typeface="AvantGarde Bk BT"/>
                <a:cs typeface="Calibri" panose="020F0502020204030204" pitchFamily="34" charset="0"/>
              </a:rPr>
              <a:t> OBJECTIVE </a:t>
            </a:r>
            <a:r>
              <a:rPr lang="en-GB" sz="2400" dirty="0">
                <a:solidFill>
                  <a:srgbClr val="0847C4"/>
                </a:solidFill>
                <a:latin typeface="AvantGarde Bk BT"/>
                <a:cs typeface="Calibri" panose="020F0502020204030204" pitchFamily="34" charset="0"/>
              </a:rPr>
              <a:t>2</a:t>
            </a:r>
          </a:p>
          <a:p>
            <a:pPr marL="0" indent="0" algn="just">
              <a:buNone/>
            </a:pP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AvantGarde Bk BT"/>
                <a:cs typeface="Calibri" panose="020F0502020204030204" pitchFamily="34" charset="0"/>
              </a:rPr>
              <a:t>To support the development of innovative audit approaches and methods making use of new technologies</a:t>
            </a:r>
          </a:p>
        </p:txBody>
      </p:sp>
    </p:spTree>
    <p:extLst>
      <p:ext uri="{BB962C8B-B14F-4D97-AF65-F5344CB8AC3E}">
        <p14:creationId xmlns:p14="http://schemas.microsoft.com/office/powerpoint/2010/main" val="8345672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aveikslėlis 4">
            <a:extLst>
              <a:ext uri="{FF2B5EF4-FFF2-40B4-BE49-F238E27FC236}">
                <a16:creationId xmlns:a16="http://schemas.microsoft.com/office/drawing/2014/main" id="{24A5FF1E-82D4-3CA2-25CE-E2C9F370E7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91837" y="98158"/>
            <a:ext cx="1875207" cy="662452"/>
          </a:xfrm>
          <a:prstGeom prst="rect">
            <a:avLst/>
          </a:prstGeom>
        </p:spPr>
      </p:pic>
      <p:pic>
        <p:nvPicPr>
          <p:cNvPr id="6" name="Paveikslėlis 5">
            <a:extLst>
              <a:ext uri="{FF2B5EF4-FFF2-40B4-BE49-F238E27FC236}">
                <a16:creationId xmlns:a16="http://schemas.microsoft.com/office/drawing/2014/main" id="{64806A9B-3F6A-C9A6-F036-9ACA6EC5899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8" y="156555"/>
            <a:ext cx="1049208" cy="662400"/>
          </a:xfrm>
          <a:prstGeom prst="rect">
            <a:avLst/>
          </a:prstGeom>
        </p:spPr>
      </p:pic>
      <p:pic>
        <p:nvPicPr>
          <p:cNvPr id="8" name="Paveikslėlis 7">
            <a:extLst>
              <a:ext uri="{FF2B5EF4-FFF2-40B4-BE49-F238E27FC236}">
                <a16:creationId xmlns:a16="http://schemas.microsoft.com/office/drawing/2014/main" id="{C1014D29-C79B-17C7-BACF-86E4DFB7EA1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4057650"/>
            <a:ext cx="1800225" cy="2800350"/>
          </a:xfrm>
          <a:prstGeom prst="rect">
            <a:avLst/>
          </a:prstGeom>
        </p:spPr>
      </p:pic>
      <p:pic>
        <p:nvPicPr>
          <p:cNvPr id="9" name="Paveikslėlis 8">
            <a:extLst>
              <a:ext uri="{FF2B5EF4-FFF2-40B4-BE49-F238E27FC236}">
                <a16:creationId xmlns:a16="http://schemas.microsoft.com/office/drawing/2014/main" id="{6F82F361-7281-A02F-29DF-B201989C9F5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617031" y="227414"/>
            <a:ext cx="1066800" cy="838200"/>
          </a:xfrm>
          <a:prstGeom prst="rect">
            <a:avLst/>
          </a:prstGeom>
        </p:spPr>
      </p:pic>
      <p:pic>
        <p:nvPicPr>
          <p:cNvPr id="3" name="Paveikslėlis 2">
            <a:extLst>
              <a:ext uri="{FF2B5EF4-FFF2-40B4-BE49-F238E27FC236}">
                <a16:creationId xmlns:a16="http://schemas.microsoft.com/office/drawing/2014/main" id="{596FCF8A-A13F-29F0-D352-711A3D3EE5A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902756" y="1903814"/>
            <a:ext cx="8714275" cy="4819725"/>
          </a:xfrm>
          <a:prstGeom prst="rect">
            <a:avLst/>
          </a:prstGeom>
        </p:spPr>
      </p:pic>
      <p:sp>
        <p:nvSpPr>
          <p:cNvPr id="10" name="Teksto vietos rezervavimo ženklas 3">
            <a:extLst>
              <a:ext uri="{FF2B5EF4-FFF2-40B4-BE49-F238E27FC236}">
                <a16:creationId xmlns:a16="http://schemas.microsoft.com/office/drawing/2014/main" id="{CF0B8595-D3EC-6063-147E-EF8B7633CAD3}"/>
              </a:ext>
            </a:extLst>
          </p:cNvPr>
          <p:cNvSpPr txBox="1">
            <a:spLocks/>
          </p:cNvSpPr>
          <p:nvPr/>
        </p:nvSpPr>
        <p:spPr>
          <a:xfrm>
            <a:off x="454969" y="1065614"/>
            <a:ext cx="11247723" cy="1270505"/>
          </a:xfrm>
          <a:prstGeom prst="rect">
            <a:avLst/>
          </a:prstGeom>
        </p:spPr>
        <p:txBody>
          <a:bodyPr/>
          <a:lstStyle>
            <a:lvl1pPr marL="178308" indent="-178308" algn="l" defTabSz="713232" rtl="0" eaLnBrk="1" latinLnBrk="0" hangingPunct="1">
              <a:lnSpc>
                <a:spcPct val="90000"/>
              </a:lnSpc>
              <a:spcBef>
                <a:spcPts val="78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4924" indent="-178308" algn="l" defTabSz="713232" rtl="0" eaLnBrk="1" latinLnBrk="0" hangingPunct="1">
              <a:lnSpc>
                <a:spcPct val="90000"/>
              </a:lnSpc>
              <a:spcBef>
                <a:spcPts val="39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91540" indent="-178308" algn="l" defTabSz="713232" rtl="0" eaLnBrk="1" latinLnBrk="0" hangingPunct="1">
              <a:lnSpc>
                <a:spcPct val="90000"/>
              </a:lnSpc>
              <a:spcBef>
                <a:spcPts val="39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48156" indent="-178308" algn="l" defTabSz="713232" rtl="0" eaLnBrk="1" latinLnBrk="0" hangingPunct="1">
              <a:lnSpc>
                <a:spcPct val="90000"/>
              </a:lnSpc>
              <a:spcBef>
                <a:spcPts val="39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4772" indent="-178308" algn="l" defTabSz="713232" rtl="0" eaLnBrk="1" latinLnBrk="0" hangingPunct="1">
              <a:lnSpc>
                <a:spcPct val="90000"/>
              </a:lnSpc>
              <a:spcBef>
                <a:spcPts val="39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61388" indent="-178308" algn="l" defTabSz="713232" rtl="0" eaLnBrk="1" latinLnBrk="0" hangingPunct="1">
              <a:lnSpc>
                <a:spcPct val="90000"/>
              </a:lnSpc>
              <a:spcBef>
                <a:spcPts val="39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18004" indent="-178308" algn="l" defTabSz="713232" rtl="0" eaLnBrk="1" latinLnBrk="0" hangingPunct="1">
              <a:lnSpc>
                <a:spcPct val="90000"/>
              </a:lnSpc>
              <a:spcBef>
                <a:spcPts val="39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74620" indent="-178308" algn="l" defTabSz="713232" rtl="0" eaLnBrk="1" latinLnBrk="0" hangingPunct="1">
              <a:lnSpc>
                <a:spcPct val="90000"/>
              </a:lnSpc>
              <a:spcBef>
                <a:spcPts val="39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31236" indent="-178308" algn="l" defTabSz="713232" rtl="0" eaLnBrk="1" latinLnBrk="0" hangingPunct="1">
              <a:lnSpc>
                <a:spcPct val="90000"/>
              </a:lnSpc>
              <a:spcBef>
                <a:spcPts val="39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lt-LT" sz="2400" dirty="0">
                <a:solidFill>
                  <a:srgbClr val="0847C4"/>
                </a:solidFill>
                <a:latin typeface="AvantGarde Bk BT"/>
                <a:cs typeface="Calibri" panose="020F0502020204030204" pitchFamily="34" charset="0"/>
              </a:rPr>
              <a:t>PROJECTS </a:t>
            </a:r>
            <a:r>
              <a:rPr lang="en-GB" sz="2400" dirty="0">
                <a:solidFill>
                  <a:srgbClr val="0847C4"/>
                </a:solidFill>
                <a:latin typeface="AvantGarde Bk BT"/>
                <a:cs typeface="Calibri" panose="020F0502020204030204" pitchFamily="34" charset="0"/>
              </a:rPr>
              <a:t>in</a:t>
            </a:r>
            <a:r>
              <a:rPr lang="lt-LT" sz="2400" dirty="0">
                <a:solidFill>
                  <a:srgbClr val="0847C4"/>
                </a:solidFill>
                <a:latin typeface="AvantGarde Bk BT"/>
                <a:cs typeface="Calibri" panose="020F0502020204030204" pitchFamily="34" charset="0"/>
              </a:rPr>
              <a:t> OBJECTIVE </a:t>
            </a:r>
            <a:r>
              <a:rPr lang="en-GB" sz="2400" dirty="0">
                <a:solidFill>
                  <a:srgbClr val="0847C4"/>
                </a:solidFill>
                <a:latin typeface="AvantGarde Bk BT"/>
                <a:cs typeface="Calibri" panose="020F0502020204030204" pitchFamily="34" charset="0"/>
              </a:rPr>
              <a:t>3</a:t>
            </a:r>
          </a:p>
          <a:p>
            <a:pPr marL="0" indent="0" algn="just">
              <a:buNone/>
            </a:pP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AvantGarde Bk BT"/>
                <a:cs typeface="Calibri" panose="020F0502020204030204" pitchFamily="34" charset="0"/>
              </a:rPr>
              <a:t>To facilitate the sharing of knowledge and experience within EUROSAI and with external stakeholders and partners</a:t>
            </a:r>
          </a:p>
        </p:txBody>
      </p:sp>
    </p:spTree>
    <p:extLst>
      <p:ext uri="{BB962C8B-B14F-4D97-AF65-F5344CB8AC3E}">
        <p14:creationId xmlns:p14="http://schemas.microsoft.com/office/powerpoint/2010/main" val="25399178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128" b="18671"/>
          <a:stretch/>
        </p:blipFill>
        <p:spPr>
          <a:xfrm>
            <a:off x="38190" y="7838"/>
            <a:ext cx="7543165" cy="6850162"/>
          </a:xfrm>
          <a:prstGeom prst="rect">
            <a:avLst/>
          </a:prstGeom>
        </p:spPr>
      </p:pic>
      <p:sp>
        <p:nvSpPr>
          <p:cNvPr id="19" name="Create txt">
            <a:extLst>
              <a:ext uri="{FF2B5EF4-FFF2-40B4-BE49-F238E27FC236}">
                <a16:creationId xmlns:a16="http://schemas.microsoft.com/office/drawing/2014/main" id="{8F967281-D505-4509-B301-8FC6898783AE}"/>
              </a:ext>
            </a:extLst>
          </p:cNvPr>
          <p:cNvSpPr txBox="1"/>
          <p:nvPr/>
        </p:nvSpPr>
        <p:spPr>
          <a:xfrm>
            <a:off x="4991219" y="2521903"/>
            <a:ext cx="5280620" cy="604579"/>
          </a:xfrm>
          <a:prstGeom prst="rect">
            <a:avLst/>
          </a:prstGeom>
          <a:noFill/>
          <a:ln>
            <a:noFill/>
          </a:ln>
        </p:spPr>
        <p:txBody>
          <a:bodyPr wrap="square" lIns="68448" tIns="107342" rIns="134182" bIns="107342" rtlCol="0">
            <a:spAutoFit/>
          </a:bodyPr>
          <a:lstStyle>
            <a:defPPr>
              <a:defRPr lang="en-US"/>
            </a:defPPr>
            <a:lvl1pPr marR="0" lvl="0" indent="0" defTabSz="914400" fontAlgn="auto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 kumimoji="0" sz="1600" b="1" i="0" u="none" strike="noStrike" kern="0" cap="none" spc="50" normalizeH="0" baseline="0">
                <a:ln w="3175">
                  <a:noFill/>
                </a:ln>
                <a:gradFill>
                  <a:gsLst>
                    <a:gs pos="17424">
                      <a:schemeClr val="accent3"/>
                    </a:gs>
                    <a:gs pos="61000">
                      <a:schemeClr val="accent3"/>
                    </a:gs>
                  </a:gsLst>
                  <a:lin ang="5400000" scaled="1"/>
                </a:gradFill>
                <a:effectLst/>
                <a:uLnTx/>
                <a:uFillTx/>
                <a:latin typeface="Segoe UI"/>
                <a:cs typeface="Segoe UI Semibold" panose="020B0702040204020203" pitchFamily="34" charset="0"/>
              </a:defRPr>
            </a:lvl1pPr>
          </a:lstStyle>
          <a:p>
            <a:pPr defTabSz="684442">
              <a:spcAft>
                <a:spcPts val="441"/>
              </a:spcAft>
              <a:defRPr/>
            </a:pPr>
            <a:r>
              <a:rPr lang="en-GB" sz="2800" b="0" dirty="0">
                <a:solidFill>
                  <a:srgbClr val="7E89A7"/>
                </a:solidFill>
                <a:latin typeface="AvantGarde Bk BT"/>
                <a:cs typeface="Times New Roman" panose="02020603050405020304" pitchFamily="18" charset="0"/>
              </a:rPr>
              <a:t>Thank you for your attention!  </a:t>
            </a:r>
          </a:p>
        </p:txBody>
      </p:sp>
      <p:sp>
        <p:nvSpPr>
          <p:cNvPr id="8" name="10 Rectángulo">
            <a:extLst>
              <a:ext uri="{FF2B5EF4-FFF2-40B4-BE49-F238E27FC236}">
                <a16:creationId xmlns:a16="http://schemas.microsoft.com/office/drawing/2014/main" id="{7ED5509D-D8B9-4655-9C13-E57009D3A3F3}"/>
              </a:ext>
            </a:extLst>
          </p:cNvPr>
          <p:cNvSpPr/>
          <p:nvPr/>
        </p:nvSpPr>
        <p:spPr>
          <a:xfrm>
            <a:off x="5563341" y="4869160"/>
            <a:ext cx="4697423" cy="461594"/>
          </a:xfrm>
          <a:prstGeom prst="rect">
            <a:avLst/>
          </a:prstGeom>
        </p:spPr>
        <p:txBody>
          <a:bodyPr wrap="square" lIns="91371" tIns="45685" rIns="91371" bIns="45685">
            <a:spAutoFit/>
          </a:bodyPr>
          <a:lstStyle/>
          <a:p>
            <a:r>
              <a:rPr lang="en-GB" sz="1200" dirty="0">
                <a:solidFill>
                  <a:srgbClr val="7D88A7"/>
                </a:solidFill>
                <a:latin typeface="AvantGarde Bk BT"/>
              </a:rPr>
              <a:t>National Audit Office of Lithuania: 	</a:t>
            </a:r>
            <a:r>
              <a:rPr lang="en-GB" sz="1200" dirty="0" err="1">
                <a:solidFill>
                  <a:srgbClr val="7D88A7"/>
                </a:solidFill>
                <a:latin typeface="AvantGarde Bk BT"/>
                <a:hlinkClick r:id="rId4"/>
              </a:rPr>
              <a:t>international@valstybeskontrole.lt</a:t>
            </a:r>
            <a:r>
              <a:rPr lang="en-GB" sz="1200" dirty="0">
                <a:solidFill>
                  <a:srgbClr val="7D88A7"/>
                </a:solidFill>
                <a:latin typeface="AvantGarde Bk BT"/>
              </a:rPr>
              <a:t> </a:t>
            </a:r>
          </a:p>
          <a:p>
            <a:r>
              <a:rPr lang="en-US" sz="1200" dirty="0">
                <a:solidFill>
                  <a:srgbClr val="7D88A7"/>
                </a:solidFill>
                <a:latin typeface="AvantGarde Bk BT"/>
              </a:rPr>
              <a:t>German Bundesrechnungshof:	</a:t>
            </a:r>
            <a:r>
              <a:rPr lang="en-US" sz="1200" dirty="0">
                <a:solidFill>
                  <a:srgbClr val="7D88A7"/>
                </a:solidFill>
                <a:latin typeface="AvantGarde Bk BT"/>
                <a:hlinkClick r:id="rId5"/>
              </a:rPr>
              <a:t>international@brh.bund.de</a:t>
            </a:r>
            <a:r>
              <a:rPr lang="en-US" sz="1200" dirty="0">
                <a:solidFill>
                  <a:srgbClr val="7D88A7"/>
                </a:solidFill>
                <a:latin typeface="AvantGarde Bk BT"/>
              </a:rPr>
              <a:t> </a:t>
            </a:r>
          </a:p>
        </p:txBody>
      </p:sp>
      <p:pic>
        <p:nvPicPr>
          <p:cNvPr id="9" name="Paveikslėlis 8">
            <a:extLst>
              <a:ext uri="{FF2B5EF4-FFF2-40B4-BE49-F238E27FC236}">
                <a16:creationId xmlns:a16="http://schemas.microsoft.com/office/drawing/2014/main" id="{2C42A4E2-92DB-4FCF-A0FD-5DDB1166C4C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070825" y="231770"/>
            <a:ext cx="1875207" cy="662452"/>
          </a:xfrm>
          <a:prstGeom prst="rect">
            <a:avLst/>
          </a:prstGeom>
        </p:spPr>
      </p:pic>
      <p:pic>
        <p:nvPicPr>
          <p:cNvPr id="10" name="Paveikslėlis 9">
            <a:extLst>
              <a:ext uri="{FF2B5EF4-FFF2-40B4-BE49-F238E27FC236}">
                <a16:creationId xmlns:a16="http://schemas.microsoft.com/office/drawing/2014/main" id="{7797B34E-34BA-4D8A-9316-D6798E7C349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1383" y="258994"/>
            <a:ext cx="1049208" cy="662400"/>
          </a:xfrm>
          <a:prstGeom prst="rect">
            <a:avLst/>
          </a:prstGeom>
        </p:spPr>
      </p:pic>
      <p:pic>
        <p:nvPicPr>
          <p:cNvPr id="2" name="Paveikslėlis 1">
            <a:extLst>
              <a:ext uri="{FF2B5EF4-FFF2-40B4-BE49-F238E27FC236}">
                <a16:creationId xmlns:a16="http://schemas.microsoft.com/office/drawing/2014/main" id="{1AB4A383-FB20-40A2-9099-03C2B564469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617031" y="227414"/>
            <a:ext cx="1066800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0642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„Office“ tema">
  <a:themeElements>
    <a:clrScheme name="„Office“ 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„Office“ 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„Office“ 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as" ma:contentTypeID="0x010100AD420EE58D95514A89BFF2EE75BF5B63" ma:contentTypeVersion="15" ma:contentTypeDescription="Kurkite naują dokumentą." ma:contentTypeScope="" ma:versionID="75402af8a6aad87822d20e1a6ad72397">
  <xsd:schema xmlns:xsd="http://www.w3.org/2001/XMLSchema" xmlns:xs="http://www.w3.org/2001/XMLSchema" xmlns:p="http://schemas.microsoft.com/office/2006/metadata/properties" xmlns:ns2="f6da0c57-eaa4-4143-9c9d-50c6f238b932" xmlns:ns3="24965ac3-e429-4499-a3ca-6e9676dbdc0d" targetNamespace="http://schemas.microsoft.com/office/2006/metadata/properties" ma:root="true" ma:fieldsID="13e3fa8e9ec49f5f9c9b569696e48362" ns2:_="" ns3:_="">
    <xsd:import namespace="f6da0c57-eaa4-4143-9c9d-50c6f238b932"/>
    <xsd:import namespace="24965ac3-e429-4499-a3ca-6e9676dbdc0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da0c57-eaa4-4143-9c9d-50c6f238b93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0" nillable="true" ma:taxonomy="true" ma:internalName="lcf76f155ced4ddcb4097134ff3c332f" ma:taxonomyFieldName="MediaServiceImageTags" ma:displayName="Vaizdų žymės" ma:readOnly="false" ma:fieldId="{5cf76f15-5ced-4ddc-b409-7134ff3c332f}" ma:taxonomyMulti="true" ma:sspId="d2df5aa5-79f2-496f-895d-621c3e445b7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4965ac3-e429-4499-a3ca-6e9676dbdc0d" elementFormDefault="qualified">
    <xsd:import namespace="http://schemas.microsoft.com/office/2006/documentManagement/types"/>
    <xsd:import namespace="http://schemas.microsoft.com/office/infopath/2007/PartnerControls"/>
    <xsd:element name="SharedWithUsers" ma:index="21" nillable="true" ma:displayName="Bendrinama s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Bendrinta su išsamia informacija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urinio tipas"/>
        <xsd:element ref="dc:title" minOccurs="0" maxOccurs="1" ma:index="4" ma:displayName="Antraštė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6da0c57-eaa4-4143-9c9d-50c6f238b932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1C5408C9-C8BE-4002-8243-F4F2C135A0EF}"/>
</file>

<file path=customXml/itemProps2.xml><?xml version="1.0" encoding="utf-8"?>
<ds:datastoreItem xmlns:ds="http://schemas.openxmlformats.org/officeDocument/2006/customXml" ds:itemID="{86BE072B-FBA6-4949-AFF0-D280FBEC175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E9C31EA-BF13-41DE-A3EE-CC0E10D5FF09}">
  <ds:schemaRefs>
    <ds:schemaRef ds:uri="http://schemas.microsoft.com/office/2006/documentManagement/types"/>
    <ds:schemaRef ds:uri="1a95cf43-4f28-49c9-9f75-3f07a6fa7ff4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http://purl.org/dc/dcmitype/"/>
    <ds:schemaRef ds:uri="582d7e7d-d7ae-4b75-868d-f6969817e5fc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1954</TotalTime>
  <Words>520</Words>
  <Application>Microsoft Office PowerPoint</Application>
  <PresentationFormat>Plačiaekranė</PresentationFormat>
  <Paragraphs>67</Paragraphs>
  <Slides>7</Slides>
  <Notes>7</Notes>
  <HiddenSlides>0</HiddenSlides>
  <MMClips>0</MMClips>
  <ScaleCrop>false</ScaleCrop>
  <HeadingPairs>
    <vt:vector size="6" baseType="variant">
      <vt:variant>
        <vt:lpstr>Naudojami šriftai</vt:lpstr>
      </vt:variant>
      <vt:variant>
        <vt:i4>6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7</vt:i4>
      </vt:variant>
    </vt:vector>
  </HeadingPairs>
  <TitlesOfParts>
    <vt:vector size="14" baseType="lpstr">
      <vt:lpstr>Arial</vt:lpstr>
      <vt:lpstr>AvantGarde Bk BT</vt:lpstr>
      <vt:lpstr>Calibri</vt:lpstr>
      <vt:lpstr>Calibri Light</vt:lpstr>
      <vt:lpstr>Segoe UI</vt:lpstr>
      <vt:lpstr>Wingdings</vt:lpstr>
      <vt:lpstr>„Office“ tema</vt:lpstr>
      <vt:lpstr>„PowerPoint“ pateiktis</vt:lpstr>
      <vt:lpstr>„PowerPoint“ pateiktis</vt:lpstr>
      <vt:lpstr>„PowerPoint“ pateiktis</vt:lpstr>
      <vt:lpstr>„PowerPoint“ pateiktis</vt:lpstr>
      <vt:lpstr>„PowerPoint“ pateiktis</vt:lpstr>
      <vt:lpstr>„PowerPoint“ pateiktis</vt:lpstr>
      <vt:lpstr>„PowerPoint“ pateiktis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Campos Izquierdo, M. Rosa</dc:creator>
  <cp:lastModifiedBy>Vilma Kanapeckienė</cp:lastModifiedBy>
  <cp:revision>95</cp:revision>
  <dcterms:created xsi:type="dcterms:W3CDTF">2021-10-14T12:34:46Z</dcterms:created>
  <dcterms:modified xsi:type="dcterms:W3CDTF">2023-06-13T13:48:29Z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0x010100AD420EE58D95514A89BFF2EE75BF5B63</vt:lpwstr>
  </property>
</Properties>
</file>